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8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9778" r:id="rId1"/>
    <p:sldMasterId id="2147489779" r:id="rId2"/>
    <p:sldMasterId id="2147489780" r:id="rId3"/>
    <p:sldMasterId id="2147489781" r:id="rId4"/>
    <p:sldMasterId id="2147489782" r:id="rId5"/>
    <p:sldMasterId id="2147489783" r:id="rId6"/>
    <p:sldMasterId id="2147489784" r:id="rId7"/>
    <p:sldMasterId id="2147489785" r:id="rId8"/>
    <p:sldMasterId id="2147489786" r:id="rId9"/>
  </p:sldMasterIdLst>
  <p:notesMasterIdLst>
    <p:notesMasterId r:id="rId51"/>
  </p:notesMasterIdLst>
  <p:sldIdLst>
    <p:sldId id="282" r:id="rId10"/>
    <p:sldId id="266" r:id="rId11"/>
    <p:sldId id="386" r:id="rId12"/>
    <p:sldId id="322" r:id="rId13"/>
    <p:sldId id="323" r:id="rId14"/>
    <p:sldId id="370" r:id="rId15"/>
    <p:sldId id="306" r:id="rId16"/>
    <p:sldId id="332" r:id="rId17"/>
    <p:sldId id="329" r:id="rId18"/>
    <p:sldId id="330" r:id="rId19"/>
    <p:sldId id="326" r:id="rId20"/>
    <p:sldId id="372" r:id="rId21"/>
    <p:sldId id="371" r:id="rId22"/>
    <p:sldId id="328" r:id="rId23"/>
    <p:sldId id="374" r:id="rId24"/>
    <p:sldId id="334" r:id="rId25"/>
    <p:sldId id="310" r:id="rId26"/>
    <p:sldId id="339" r:id="rId27"/>
    <p:sldId id="357" r:id="rId28"/>
    <p:sldId id="358" r:id="rId29"/>
    <p:sldId id="359" r:id="rId30"/>
    <p:sldId id="360" r:id="rId31"/>
    <p:sldId id="361" r:id="rId32"/>
    <p:sldId id="366" r:id="rId33"/>
    <p:sldId id="367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62" r:id="rId44"/>
    <p:sldId id="363" r:id="rId45"/>
    <p:sldId id="364" r:id="rId46"/>
    <p:sldId id="365" r:id="rId47"/>
    <p:sldId id="384" r:id="rId48"/>
    <p:sldId id="385" r:id="rId49"/>
    <p:sldId id="335" r:id="rId50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67" d="100"/>
          <a:sy n="67" d="100"/>
        </p:scale>
        <p:origin x="90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6" name="그림 7185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87" name="텍스트 개체 틀 7186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88" name="머리글 갤체 틀 7187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89" name="바닥글 개체 틀 7188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90" name="날짜 개체 틀 7189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latin typeface="맑은 고딕" charset="0"/>
                <a:ea typeface="맑은 고딕" charset="0"/>
              </a:rPr>
              <a:t>11/06/2019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91" name="슬라이드 번호 개체 틀 719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768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0720" y="4721225"/>
            <a:ext cx="5445125" cy="447357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55085" y="9440545"/>
            <a:ext cx="2949575" cy="49784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5105" cy="147320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6305" cy="17570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40305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40305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9505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541464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67120" y="1599565"/>
            <a:ext cx="541591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240"/>
            <a:ext cx="538797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240"/>
            <a:ext cx="538924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05" y="-635"/>
            <a:ext cx="12190095" cy="1575435"/>
            <a:chOff x="1905" y="-635"/>
            <a:chExt cx="12190095" cy="1575435"/>
          </a:xfrm>
        </p:grpSpPr>
        <p:sp>
          <p:nvSpPr>
            <p:cNvPr id="9" name="도형 8"/>
            <p:cNvSpPr>
              <a:spLocks/>
            </p:cNvSpPr>
            <p:nvPr/>
          </p:nvSpPr>
          <p:spPr>
            <a:xfrm>
              <a:off x="1905" y="-635"/>
              <a:ext cx="12190095" cy="13963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1270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800000">
              <a:off x="6095365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9" name="텍스트 개체 틀 18"/>
          <p:cNvSpPr txBox="1">
            <a:spLocks noGrp="1"/>
          </p:cNvSpPr>
          <p:nvPr>
            <p:ph type="body" hasCustomPrompt="1"/>
          </p:nvPr>
        </p:nvSpPr>
        <p:spPr>
          <a:xfrm>
            <a:off x="2386330" y="404495"/>
            <a:ext cx="7419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Main 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텍스트 개체 틀 20"/>
          <p:cNvSpPr txBox="1">
            <a:spLocks noGrp="1"/>
          </p:cNvSpPr>
          <p:nvPr>
            <p:ph type="body" hasCustomPrompt="1"/>
          </p:nvPr>
        </p:nvSpPr>
        <p:spPr>
          <a:xfrm>
            <a:off x="2376805" y="830580"/>
            <a:ext cx="74402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SUBTITLE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905" y="0"/>
            <a:ext cx="12190095" cy="4531995"/>
            <a:chOff x="1905" y="0"/>
            <a:chExt cx="12190095" cy="4531995"/>
          </a:xfrm>
        </p:grpSpPr>
        <p:sp>
          <p:nvSpPr>
            <p:cNvPr id="32" name="도형 31"/>
            <p:cNvSpPr>
              <a:spLocks/>
            </p:cNvSpPr>
            <p:nvPr/>
          </p:nvSpPr>
          <p:spPr>
            <a:xfrm>
              <a:off x="1905" y="0"/>
              <a:ext cx="12190095" cy="444309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1270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 rot="10800000">
              <a:off x="6095365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05" y="-1270"/>
            <a:ext cx="12190095" cy="5112385"/>
            <a:chOff x="1905" y="-1270"/>
            <a:chExt cx="12190095" cy="5112385"/>
          </a:xfrm>
        </p:grpSpPr>
        <p:sp>
          <p:nvSpPr>
            <p:cNvPr id="19" name="도형 18"/>
            <p:cNvSpPr>
              <a:spLocks/>
            </p:cNvSpPr>
            <p:nvPr/>
          </p:nvSpPr>
          <p:spPr>
            <a:xfrm>
              <a:off x="1905" y="-635"/>
              <a:ext cx="12190095" cy="453199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1270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 rot="10800000">
              <a:off x="6095365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905" y="0"/>
            <a:ext cx="12190095" cy="4788535"/>
            <a:chOff x="1905" y="0"/>
            <a:chExt cx="12190095" cy="478853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1905" y="0"/>
              <a:ext cx="1219009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1270" y="4415790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 rot="10800000">
              <a:off x="6095365" y="4382135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32155" y="530225"/>
            <a:ext cx="297815" cy="273685"/>
            <a:chOff x="732155" y="530225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530225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93090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74980"/>
            <a:ext cx="9832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텍스트 개체 틀 16"/>
          <p:cNvSpPr txBox="1">
            <a:spLocks noGrp="1"/>
          </p:cNvSpPr>
          <p:nvPr>
            <p:ph type="body" hasCustomPrompt="1"/>
          </p:nvPr>
        </p:nvSpPr>
        <p:spPr>
          <a:xfrm>
            <a:off x="1152525" y="883920"/>
            <a:ext cx="983297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hasCustomPrompt="1"/>
          </p:nvPr>
        </p:nvSpPr>
        <p:spPr>
          <a:xfrm>
            <a:off x="1151890" y="4765675"/>
            <a:ext cx="983297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1890" y="5274310"/>
            <a:ext cx="981265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517017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슬라이드 번호 개체 틀 3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00050"/>
            <a:ext cx="995616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808990"/>
            <a:ext cx="99548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5400000">
            <a:off x="-1122680" y="1049020"/>
            <a:ext cx="7450455" cy="47605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139700" dist="38100" algn="l" rotWithShape="0">
              <a:srgbClr val="000000">
                <a:alpha val="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7" name="도형 6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9" name="텍스트 개체 틀 8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텍스트 개체 틀 27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2" name="슬라이드 번호 개체 틀 3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5400000">
            <a:off x="5282565" y="726440"/>
            <a:ext cx="6101715" cy="561657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  <a:effectLst>
            <a:innerShdw blurRad="190500" dist="50800" dir="18900000">
              <a:srgbClr val="000000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8870" y="4801235"/>
            <a:ext cx="7315835" cy="565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1730" b="1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8870" y="612140"/>
            <a:ext cx="73158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8870" y="5366385"/>
            <a:ext cx="7315835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21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4470" cy="585343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274320"/>
            <a:ext cx="8035290" cy="585343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8672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6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54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4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6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strike="noStrike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strike="noStrike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strike="noStrike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4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4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4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3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400" b="1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4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3505" cy="823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400" b="1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3505" cy="3684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4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3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32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16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3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그림 개체 틀 2"/>
          <p:cNvSpPr txBox="1">
            <a:spLocks noGrp="1" noChangeAspect="1"/>
          </p:cNvSpPr>
          <p:nvPr>
            <p:ph type="pic"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클릭하십시오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16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2282190" y="1496060"/>
            <a:ext cx="7720965" cy="7004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2282190" y="2132330"/>
            <a:ext cx="7720965" cy="4121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5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155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1930" y="1576070"/>
            <a:ext cx="625475" cy="575945"/>
            <a:chOff x="1471930" y="1576070"/>
            <a:chExt cx="625475" cy="57594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471930" y="1576070"/>
              <a:ext cx="625475" cy="57594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1614805" y="1706880"/>
              <a:ext cx="339725" cy="3130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4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265" y="365125"/>
            <a:ext cx="2629535" cy="58121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4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7565" y="365125"/>
            <a:ext cx="7734935" cy="58121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7535"/>
            <a:ext cx="1036256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460" b="1" strike="noStrike" cap="all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256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7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541464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67120" y="1599565"/>
            <a:ext cx="541591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240"/>
            <a:ext cx="538797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240"/>
            <a:ext cx="538924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05" y="-635"/>
            <a:ext cx="12190095" cy="1575435"/>
            <a:chOff x="1905" y="-635"/>
            <a:chExt cx="12190095" cy="1575435"/>
          </a:xfrm>
        </p:grpSpPr>
        <p:sp>
          <p:nvSpPr>
            <p:cNvPr id="9" name="도형 8"/>
            <p:cNvSpPr>
              <a:spLocks/>
            </p:cNvSpPr>
            <p:nvPr/>
          </p:nvSpPr>
          <p:spPr>
            <a:xfrm>
              <a:off x="1905" y="-635"/>
              <a:ext cx="12190095" cy="13963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1270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800000">
              <a:off x="6095365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9" name="텍스트 개체 틀 18"/>
          <p:cNvSpPr txBox="1">
            <a:spLocks noGrp="1"/>
          </p:cNvSpPr>
          <p:nvPr>
            <p:ph type="body" hasCustomPrompt="1"/>
          </p:nvPr>
        </p:nvSpPr>
        <p:spPr>
          <a:xfrm>
            <a:off x="2386330" y="404495"/>
            <a:ext cx="7419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Main 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텍스트 개체 틀 20"/>
          <p:cNvSpPr txBox="1">
            <a:spLocks noGrp="1"/>
          </p:cNvSpPr>
          <p:nvPr>
            <p:ph type="body" hasCustomPrompt="1"/>
          </p:nvPr>
        </p:nvSpPr>
        <p:spPr>
          <a:xfrm>
            <a:off x="2376805" y="830580"/>
            <a:ext cx="74402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SUBTITLE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905" y="0"/>
            <a:ext cx="12190095" cy="4531995"/>
            <a:chOff x="1905" y="0"/>
            <a:chExt cx="12190095" cy="4531995"/>
          </a:xfrm>
        </p:grpSpPr>
        <p:sp>
          <p:nvSpPr>
            <p:cNvPr id="32" name="도형 31"/>
            <p:cNvSpPr>
              <a:spLocks/>
            </p:cNvSpPr>
            <p:nvPr/>
          </p:nvSpPr>
          <p:spPr>
            <a:xfrm>
              <a:off x="1905" y="0"/>
              <a:ext cx="12190095" cy="444309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1270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 rot="10800000">
              <a:off x="6095365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05" y="-1270"/>
            <a:ext cx="12190095" cy="5112385"/>
            <a:chOff x="1905" y="-1270"/>
            <a:chExt cx="12190095" cy="5112385"/>
          </a:xfrm>
        </p:grpSpPr>
        <p:sp>
          <p:nvSpPr>
            <p:cNvPr id="19" name="도형 18"/>
            <p:cNvSpPr>
              <a:spLocks/>
            </p:cNvSpPr>
            <p:nvPr/>
          </p:nvSpPr>
          <p:spPr>
            <a:xfrm>
              <a:off x="1905" y="-635"/>
              <a:ext cx="12190095" cy="453199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1270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 rot="10800000">
              <a:off x="6095365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905" y="0"/>
            <a:ext cx="12190095" cy="4788535"/>
            <a:chOff x="1905" y="0"/>
            <a:chExt cx="12190095" cy="478853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1905" y="0"/>
              <a:ext cx="1219009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1270" y="4415790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 rot="10800000">
              <a:off x="6095365" y="4382135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32155" y="530225"/>
            <a:ext cx="297815" cy="273685"/>
            <a:chOff x="732155" y="530225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530225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93090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74980"/>
            <a:ext cx="9832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텍스트 개체 틀 16"/>
          <p:cNvSpPr txBox="1">
            <a:spLocks noGrp="1"/>
          </p:cNvSpPr>
          <p:nvPr>
            <p:ph type="body" hasCustomPrompt="1"/>
          </p:nvPr>
        </p:nvSpPr>
        <p:spPr>
          <a:xfrm>
            <a:off x="1152525" y="883920"/>
            <a:ext cx="983297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hasCustomPrompt="1"/>
          </p:nvPr>
        </p:nvSpPr>
        <p:spPr>
          <a:xfrm>
            <a:off x="1151890" y="4765675"/>
            <a:ext cx="983297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1890" y="5274310"/>
            <a:ext cx="981265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517017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슬라이드 번호 개체 틀 3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00050"/>
            <a:ext cx="995616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808990"/>
            <a:ext cx="99548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5400000">
            <a:off x="-1122680" y="1049020"/>
            <a:ext cx="7450455" cy="47605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139700" dist="38100" algn="l" rotWithShape="0">
              <a:srgbClr val="000000">
                <a:alpha val="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7" name="도형 6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9" name="텍스트 개체 틀 8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텍스트 개체 틀 27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2" name="슬라이드 번호 개체 틀 3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5400000">
            <a:off x="5282565" y="726440"/>
            <a:ext cx="6101715" cy="561657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  <a:effectLst>
            <a:innerShdw blurRad="190500" dist="50800" dir="18900000">
              <a:srgbClr val="000000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8870" y="4801235"/>
            <a:ext cx="7315835" cy="565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1730" b="1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8870" y="612140"/>
            <a:ext cx="73158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8870" y="5366385"/>
            <a:ext cx="7315835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21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8672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2282190" y="1496060"/>
            <a:ext cx="7720965" cy="7004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2282190" y="2132330"/>
            <a:ext cx="7720965" cy="4121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5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155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1930" y="1576070"/>
            <a:ext cx="625475" cy="575945"/>
            <a:chOff x="1471930" y="1576070"/>
            <a:chExt cx="625475" cy="57594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471930" y="1576070"/>
              <a:ext cx="625475" cy="57594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1614805" y="1706880"/>
              <a:ext cx="339725" cy="3130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7535"/>
            <a:ext cx="1036256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460" b="1" strike="noStrike" cap="all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256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7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541464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67120" y="1599565"/>
            <a:ext cx="541591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835" cy="14998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963295" y="4406900"/>
            <a:ext cx="10363835" cy="13639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240"/>
            <a:ext cx="538797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240"/>
            <a:ext cx="538924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05" y="-635"/>
            <a:ext cx="12190095" cy="1575435"/>
            <a:chOff x="1905" y="-635"/>
            <a:chExt cx="12190095" cy="1575435"/>
          </a:xfrm>
        </p:grpSpPr>
        <p:sp>
          <p:nvSpPr>
            <p:cNvPr id="9" name="도형 8"/>
            <p:cNvSpPr>
              <a:spLocks/>
            </p:cNvSpPr>
            <p:nvPr/>
          </p:nvSpPr>
          <p:spPr>
            <a:xfrm>
              <a:off x="1905" y="-635"/>
              <a:ext cx="12190095" cy="13963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1270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800000">
              <a:off x="6095365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9" name="텍스트 개체 틀 18"/>
          <p:cNvSpPr txBox="1">
            <a:spLocks noGrp="1"/>
          </p:cNvSpPr>
          <p:nvPr>
            <p:ph type="body" hasCustomPrompt="1"/>
          </p:nvPr>
        </p:nvSpPr>
        <p:spPr>
          <a:xfrm>
            <a:off x="2386330" y="404495"/>
            <a:ext cx="7419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Main 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텍스트 개체 틀 20"/>
          <p:cNvSpPr txBox="1">
            <a:spLocks noGrp="1"/>
          </p:cNvSpPr>
          <p:nvPr>
            <p:ph type="body" hasCustomPrompt="1"/>
          </p:nvPr>
        </p:nvSpPr>
        <p:spPr>
          <a:xfrm>
            <a:off x="2376805" y="830580"/>
            <a:ext cx="74402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SUBTITLE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905" y="0"/>
            <a:ext cx="12190095" cy="4531995"/>
            <a:chOff x="1905" y="0"/>
            <a:chExt cx="12190095" cy="4531995"/>
          </a:xfrm>
        </p:grpSpPr>
        <p:sp>
          <p:nvSpPr>
            <p:cNvPr id="32" name="도형 31"/>
            <p:cNvSpPr>
              <a:spLocks/>
            </p:cNvSpPr>
            <p:nvPr/>
          </p:nvSpPr>
          <p:spPr>
            <a:xfrm>
              <a:off x="1905" y="0"/>
              <a:ext cx="12190095" cy="444309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1270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 rot="10800000">
              <a:off x="6095365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05" y="-1270"/>
            <a:ext cx="12190095" cy="5112385"/>
            <a:chOff x="1905" y="-1270"/>
            <a:chExt cx="12190095" cy="5112385"/>
          </a:xfrm>
        </p:grpSpPr>
        <p:sp>
          <p:nvSpPr>
            <p:cNvPr id="19" name="도형 18"/>
            <p:cNvSpPr>
              <a:spLocks/>
            </p:cNvSpPr>
            <p:nvPr/>
          </p:nvSpPr>
          <p:spPr>
            <a:xfrm>
              <a:off x="1905" y="-635"/>
              <a:ext cx="12190095" cy="453199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1270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 rot="10800000">
              <a:off x="6095365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905" y="0"/>
            <a:ext cx="12190095" cy="4788535"/>
            <a:chOff x="1905" y="0"/>
            <a:chExt cx="12190095" cy="478853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1905" y="0"/>
              <a:ext cx="1219009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1270" y="4415790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 rot="10800000">
              <a:off x="6095365" y="4382135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32155" y="530225"/>
            <a:ext cx="297815" cy="273685"/>
            <a:chOff x="732155" y="530225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530225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93090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74980"/>
            <a:ext cx="9832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텍스트 개체 틀 16"/>
          <p:cNvSpPr txBox="1">
            <a:spLocks noGrp="1"/>
          </p:cNvSpPr>
          <p:nvPr>
            <p:ph type="body" hasCustomPrompt="1"/>
          </p:nvPr>
        </p:nvSpPr>
        <p:spPr>
          <a:xfrm>
            <a:off x="1152525" y="883920"/>
            <a:ext cx="983297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hasCustomPrompt="1"/>
          </p:nvPr>
        </p:nvSpPr>
        <p:spPr>
          <a:xfrm>
            <a:off x="1151890" y="4765675"/>
            <a:ext cx="983297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1890" y="5274310"/>
            <a:ext cx="981265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517017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슬라이드 번호 개체 틀 3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00050"/>
            <a:ext cx="995616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808990"/>
            <a:ext cx="99548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5400000">
            <a:off x="-1122680" y="1049020"/>
            <a:ext cx="7450455" cy="47605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139700" dist="38100" algn="l" rotWithShape="0">
              <a:srgbClr val="000000">
                <a:alpha val="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7" name="도형 6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9" name="텍스트 개체 틀 8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텍스트 개체 틀 27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2" name="슬라이드 번호 개체 틀 3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5400000">
            <a:off x="5282565" y="726440"/>
            <a:ext cx="6101715" cy="561657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  <a:effectLst>
            <a:innerShdw blurRad="190500" dist="50800" dir="18900000">
              <a:srgbClr val="000000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8870" y="4801235"/>
            <a:ext cx="7315835" cy="565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1730" b="1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8870" y="612140"/>
            <a:ext cx="73158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8870" y="5366385"/>
            <a:ext cx="7315835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21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8672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5390515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idx="2"/>
          </p:nvPr>
        </p:nvSpPr>
        <p:spPr>
          <a:xfrm>
            <a:off x="6193155" y="1600200"/>
            <a:ext cx="5390515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2282190" y="1496060"/>
            <a:ext cx="7720965" cy="7004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2282190" y="2132330"/>
            <a:ext cx="7720965" cy="4121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5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155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1930" y="1576070"/>
            <a:ext cx="625475" cy="575945"/>
            <a:chOff x="1471930" y="1576070"/>
            <a:chExt cx="625475" cy="57594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471930" y="1576070"/>
              <a:ext cx="625475" cy="57594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1614805" y="1706880"/>
              <a:ext cx="339725" cy="3130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7535"/>
            <a:ext cx="1036256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460" b="1" strike="noStrike" cap="all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256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7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541464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67120" y="1599565"/>
            <a:ext cx="541591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240"/>
            <a:ext cx="538797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240"/>
            <a:ext cx="538924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05" y="-635"/>
            <a:ext cx="12190095" cy="1575435"/>
            <a:chOff x="1905" y="-635"/>
            <a:chExt cx="12190095" cy="1575435"/>
          </a:xfrm>
        </p:grpSpPr>
        <p:sp>
          <p:nvSpPr>
            <p:cNvPr id="9" name="도형 8"/>
            <p:cNvSpPr>
              <a:spLocks/>
            </p:cNvSpPr>
            <p:nvPr/>
          </p:nvSpPr>
          <p:spPr>
            <a:xfrm>
              <a:off x="1905" y="-635"/>
              <a:ext cx="12190095" cy="13963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1270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800000">
              <a:off x="6095365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9" name="텍스트 개체 틀 18"/>
          <p:cNvSpPr txBox="1">
            <a:spLocks noGrp="1"/>
          </p:cNvSpPr>
          <p:nvPr>
            <p:ph type="body" hasCustomPrompt="1"/>
          </p:nvPr>
        </p:nvSpPr>
        <p:spPr>
          <a:xfrm>
            <a:off x="2386330" y="404495"/>
            <a:ext cx="7419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Main 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텍스트 개체 틀 20"/>
          <p:cNvSpPr txBox="1">
            <a:spLocks noGrp="1"/>
          </p:cNvSpPr>
          <p:nvPr>
            <p:ph type="body" hasCustomPrompt="1"/>
          </p:nvPr>
        </p:nvSpPr>
        <p:spPr>
          <a:xfrm>
            <a:off x="2376805" y="830580"/>
            <a:ext cx="74402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SUBTITLE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905" y="0"/>
            <a:ext cx="12190095" cy="4531995"/>
            <a:chOff x="1905" y="0"/>
            <a:chExt cx="12190095" cy="4531995"/>
          </a:xfrm>
        </p:grpSpPr>
        <p:sp>
          <p:nvSpPr>
            <p:cNvPr id="32" name="도형 31"/>
            <p:cNvSpPr>
              <a:spLocks/>
            </p:cNvSpPr>
            <p:nvPr/>
          </p:nvSpPr>
          <p:spPr>
            <a:xfrm>
              <a:off x="1905" y="0"/>
              <a:ext cx="12190095" cy="444309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1270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 rot="10800000">
              <a:off x="6095365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05" y="-1270"/>
            <a:ext cx="12190095" cy="5112385"/>
            <a:chOff x="1905" y="-1270"/>
            <a:chExt cx="12190095" cy="5112385"/>
          </a:xfrm>
        </p:grpSpPr>
        <p:sp>
          <p:nvSpPr>
            <p:cNvPr id="19" name="도형 18"/>
            <p:cNvSpPr>
              <a:spLocks/>
            </p:cNvSpPr>
            <p:nvPr/>
          </p:nvSpPr>
          <p:spPr>
            <a:xfrm>
              <a:off x="1905" y="-635"/>
              <a:ext cx="12190095" cy="453199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1270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 rot="10800000">
              <a:off x="6095365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905" y="0"/>
            <a:ext cx="12190095" cy="4788535"/>
            <a:chOff x="1905" y="0"/>
            <a:chExt cx="12190095" cy="478853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1905" y="0"/>
              <a:ext cx="1219009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1270" y="4415790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 rot="10800000">
              <a:off x="6095365" y="4382135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32155" y="530225"/>
            <a:ext cx="297815" cy="273685"/>
            <a:chOff x="732155" y="530225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530225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93090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74980"/>
            <a:ext cx="9832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텍스트 개체 틀 16"/>
          <p:cNvSpPr txBox="1">
            <a:spLocks noGrp="1"/>
          </p:cNvSpPr>
          <p:nvPr>
            <p:ph type="body" hasCustomPrompt="1"/>
          </p:nvPr>
        </p:nvSpPr>
        <p:spPr>
          <a:xfrm>
            <a:off x="1152525" y="883920"/>
            <a:ext cx="983297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hasCustomPrompt="1"/>
          </p:nvPr>
        </p:nvSpPr>
        <p:spPr>
          <a:xfrm>
            <a:off x="1151890" y="4765675"/>
            <a:ext cx="983297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1890" y="5274310"/>
            <a:ext cx="981265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517017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슬라이드 번호 개체 틀 3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00050"/>
            <a:ext cx="995616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808990"/>
            <a:ext cx="99548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5400000">
            <a:off x="-1122680" y="1049020"/>
            <a:ext cx="7450455" cy="47605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139700" dist="38100" algn="l" rotWithShape="0">
              <a:srgbClr val="000000">
                <a:alpha val="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7" name="도형 6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9" name="텍스트 개체 틀 8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텍스트 개체 틀 27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2" name="슬라이드 번호 개체 틀 3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536700"/>
            <a:ext cx="5390515" cy="64135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193155" y="1536700"/>
            <a:ext cx="5390515" cy="64135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5" name="내용 개체 틀 4"/>
          <p:cNvSpPr txBox="1">
            <a:spLocks noGrp="1"/>
          </p:cNvSpPr>
          <p:nvPr>
            <p:ph idx="3"/>
          </p:nvPr>
        </p:nvSpPr>
        <p:spPr>
          <a:xfrm>
            <a:off x="609600" y="2176780"/>
            <a:ext cx="5390515" cy="39509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 idx="4"/>
          </p:nvPr>
        </p:nvSpPr>
        <p:spPr>
          <a:xfrm>
            <a:off x="6193155" y="2176780"/>
            <a:ext cx="5390515" cy="39509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5400000">
            <a:off x="5282565" y="726440"/>
            <a:ext cx="6101715" cy="561657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  <a:effectLst>
            <a:innerShdw blurRad="190500" dist="50800" dir="18900000">
              <a:srgbClr val="000000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8870" y="4801235"/>
            <a:ext cx="7315835" cy="565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1730" b="1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8870" y="612140"/>
            <a:ext cx="73158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8870" y="5366385"/>
            <a:ext cx="7315835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21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8672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2282190" y="1496060"/>
            <a:ext cx="7720965" cy="7004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2282190" y="2132330"/>
            <a:ext cx="7720965" cy="4121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5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155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1930" y="1576070"/>
            <a:ext cx="625475" cy="575945"/>
            <a:chOff x="1471930" y="1576070"/>
            <a:chExt cx="625475" cy="57594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471930" y="1576070"/>
              <a:ext cx="625475" cy="57594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1614805" y="1706880"/>
              <a:ext cx="339725" cy="3130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7535"/>
            <a:ext cx="1036256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460" b="1" strike="noStrike" cap="all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256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7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541464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67120" y="1599565"/>
            <a:ext cx="541591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240"/>
            <a:ext cx="538797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240"/>
            <a:ext cx="538924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05" y="-635"/>
            <a:ext cx="12190095" cy="1575435"/>
            <a:chOff x="1905" y="-635"/>
            <a:chExt cx="12190095" cy="1575435"/>
          </a:xfrm>
        </p:grpSpPr>
        <p:sp>
          <p:nvSpPr>
            <p:cNvPr id="9" name="도형 8"/>
            <p:cNvSpPr>
              <a:spLocks/>
            </p:cNvSpPr>
            <p:nvPr/>
          </p:nvSpPr>
          <p:spPr>
            <a:xfrm>
              <a:off x="1905" y="-635"/>
              <a:ext cx="12190095" cy="13963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1270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800000">
              <a:off x="6095365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9" name="텍스트 개체 틀 18"/>
          <p:cNvSpPr txBox="1">
            <a:spLocks noGrp="1"/>
          </p:cNvSpPr>
          <p:nvPr>
            <p:ph type="body" hasCustomPrompt="1"/>
          </p:nvPr>
        </p:nvSpPr>
        <p:spPr>
          <a:xfrm>
            <a:off x="2386330" y="404495"/>
            <a:ext cx="7419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Main 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텍스트 개체 틀 20"/>
          <p:cNvSpPr txBox="1">
            <a:spLocks noGrp="1"/>
          </p:cNvSpPr>
          <p:nvPr>
            <p:ph type="body" hasCustomPrompt="1"/>
          </p:nvPr>
        </p:nvSpPr>
        <p:spPr>
          <a:xfrm>
            <a:off x="2376805" y="830580"/>
            <a:ext cx="74402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SUBTITLE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905" y="0"/>
            <a:ext cx="12190095" cy="4531995"/>
            <a:chOff x="1905" y="0"/>
            <a:chExt cx="12190095" cy="4531995"/>
          </a:xfrm>
        </p:grpSpPr>
        <p:sp>
          <p:nvSpPr>
            <p:cNvPr id="32" name="도형 31"/>
            <p:cNvSpPr>
              <a:spLocks/>
            </p:cNvSpPr>
            <p:nvPr/>
          </p:nvSpPr>
          <p:spPr>
            <a:xfrm>
              <a:off x="1905" y="0"/>
              <a:ext cx="12190095" cy="444309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1270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 rot="10800000">
              <a:off x="6095365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05" y="-1270"/>
            <a:ext cx="12190095" cy="5112385"/>
            <a:chOff x="1905" y="-1270"/>
            <a:chExt cx="12190095" cy="5112385"/>
          </a:xfrm>
        </p:grpSpPr>
        <p:sp>
          <p:nvSpPr>
            <p:cNvPr id="19" name="도형 18"/>
            <p:cNvSpPr>
              <a:spLocks/>
            </p:cNvSpPr>
            <p:nvPr/>
          </p:nvSpPr>
          <p:spPr>
            <a:xfrm>
              <a:off x="1905" y="-635"/>
              <a:ext cx="12190095" cy="453199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1270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 rot="10800000">
              <a:off x="6095365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905" y="0"/>
            <a:ext cx="12190095" cy="4788535"/>
            <a:chOff x="1905" y="0"/>
            <a:chExt cx="12190095" cy="478853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1905" y="0"/>
              <a:ext cx="1219009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1270" y="4415790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 rot="10800000">
              <a:off x="6095365" y="4382135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32155" y="530225"/>
            <a:ext cx="297815" cy="273685"/>
            <a:chOff x="732155" y="530225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530225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93090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74980"/>
            <a:ext cx="9832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텍스트 개체 틀 16"/>
          <p:cNvSpPr txBox="1">
            <a:spLocks noGrp="1"/>
          </p:cNvSpPr>
          <p:nvPr>
            <p:ph type="body" hasCustomPrompt="1"/>
          </p:nvPr>
        </p:nvSpPr>
        <p:spPr>
          <a:xfrm>
            <a:off x="1152525" y="883920"/>
            <a:ext cx="983297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hasCustomPrompt="1"/>
          </p:nvPr>
        </p:nvSpPr>
        <p:spPr>
          <a:xfrm>
            <a:off x="1151890" y="4765675"/>
            <a:ext cx="983297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1890" y="5274310"/>
            <a:ext cx="981265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517017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슬라이드 번호 개체 틀 3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00050"/>
            <a:ext cx="995616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808990"/>
            <a:ext cx="99548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5400000">
            <a:off x="-1122680" y="1049020"/>
            <a:ext cx="7450455" cy="47605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139700" dist="38100" algn="l" rotWithShape="0">
              <a:srgbClr val="000000">
                <a:alpha val="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7" name="도형 6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9" name="텍스트 개체 틀 8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텍스트 개체 틀 27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2" name="슬라이드 번호 개체 틀 3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5400000">
            <a:off x="5282565" y="726440"/>
            <a:ext cx="6101715" cy="561657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  <a:effectLst>
            <a:innerShdw blurRad="190500" dist="50800" dir="18900000">
              <a:srgbClr val="000000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8870" y="4801235"/>
            <a:ext cx="7315835" cy="565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1730" b="1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8870" y="612140"/>
            <a:ext cx="73158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8870" y="5366385"/>
            <a:ext cx="7315835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21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8672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2282190" y="1496060"/>
            <a:ext cx="7720965" cy="70040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2282190" y="2132330"/>
            <a:ext cx="7720965" cy="4121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5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부제목 스타일 편집</a:t>
            </a:r>
            <a:endParaRPr lang="ko-KR" altLang="en-US" sz="155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1930" y="1576070"/>
            <a:ext cx="625475" cy="575945"/>
            <a:chOff x="1471930" y="1576070"/>
            <a:chExt cx="625475" cy="57594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471930" y="1576070"/>
              <a:ext cx="625475" cy="57594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1614805" y="1706880"/>
              <a:ext cx="339725" cy="3130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7535"/>
            <a:ext cx="1036256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460" b="1" strike="noStrike" cap="all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256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7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541464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67120" y="1599565"/>
            <a:ext cx="541591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797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240"/>
            <a:ext cx="538797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245" cy="63817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1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240"/>
            <a:ext cx="5389245" cy="39528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155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385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05" y="-635"/>
            <a:ext cx="12190095" cy="1575435"/>
            <a:chOff x="1905" y="-635"/>
            <a:chExt cx="12190095" cy="1575435"/>
          </a:xfrm>
        </p:grpSpPr>
        <p:sp>
          <p:nvSpPr>
            <p:cNvPr id="9" name="도형 8"/>
            <p:cNvSpPr>
              <a:spLocks/>
            </p:cNvSpPr>
            <p:nvPr/>
          </p:nvSpPr>
          <p:spPr>
            <a:xfrm>
              <a:off x="1905" y="-635"/>
              <a:ext cx="12190095" cy="13963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1270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800000">
              <a:off x="6095365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9" name="텍스트 개체 틀 18"/>
          <p:cNvSpPr txBox="1">
            <a:spLocks noGrp="1"/>
          </p:cNvSpPr>
          <p:nvPr>
            <p:ph type="body" hasCustomPrompt="1"/>
          </p:nvPr>
        </p:nvSpPr>
        <p:spPr>
          <a:xfrm>
            <a:off x="2386330" y="404495"/>
            <a:ext cx="7419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Main 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1" name="텍스트 개체 틀 20"/>
          <p:cNvSpPr txBox="1">
            <a:spLocks noGrp="1"/>
          </p:cNvSpPr>
          <p:nvPr>
            <p:ph type="body" hasCustomPrompt="1"/>
          </p:nvPr>
        </p:nvSpPr>
        <p:spPr>
          <a:xfrm>
            <a:off x="2376805" y="830580"/>
            <a:ext cx="74402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SUBTITLE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905" y="0"/>
            <a:ext cx="12190095" cy="4531995"/>
            <a:chOff x="1905" y="0"/>
            <a:chExt cx="12190095" cy="4531995"/>
          </a:xfrm>
        </p:grpSpPr>
        <p:sp>
          <p:nvSpPr>
            <p:cNvPr id="32" name="도형 31"/>
            <p:cNvSpPr>
              <a:spLocks/>
            </p:cNvSpPr>
            <p:nvPr/>
          </p:nvSpPr>
          <p:spPr>
            <a:xfrm>
              <a:off x="1905" y="0"/>
              <a:ext cx="12190095" cy="444309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1270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 rot="10800000">
              <a:off x="6095365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05" y="-1270"/>
            <a:ext cx="12190095" cy="5112385"/>
            <a:chOff x="1905" y="-1270"/>
            <a:chExt cx="12190095" cy="5112385"/>
          </a:xfrm>
        </p:grpSpPr>
        <p:sp>
          <p:nvSpPr>
            <p:cNvPr id="19" name="도형 18"/>
            <p:cNvSpPr>
              <a:spLocks/>
            </p:cNvSpPr>
            <p:nvPr/>
          </p:nvSpPr>
          <p:spPr>
            <a:xfrm>
              <a:off x="1905" y="-635"/>
              <a:ext cx="12190095" cy="453199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1270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 rot="10800000">
              <a:off x="6095365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905" y="0"/>
            <a:ext cx="12190095" cy="4788535"/>
            <a:chOff x="1905" y="0"/>
            <a:chExt cx="12190095" cy="478853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1905" y="0"/>
              <a:ext cx="1219009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1270" y="4415790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 rot="10800000">
              <a:off x="6095365" y="4382135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32155" y="530225"/>
            <a:ext cx="297815" cy="273685"/>
            <a:chOff x="732155" y="530225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530225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93090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74980"/>
            <a:ext cx="98329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7" name="텍스트 개체 틀 16"/>
          <p:cNvSpPr txBox="1">
            <a:spLocks noGrp="1"/>
          </p:cNvSpPr>
          <p:nvPr>
            <p:ph type="body" hasCustomPrompt="1"/>
          </p:nvPr>
        </p:nvSpPr>
        <p:spPr>
          <a:xfrm>
            <a:off x="1152525" y="883920"/>
            <a:ext cx="983297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hasCustomPrompt="1"/>
          </p:nvPr>
        </p:nvSpPr>
        <p:spPr>
          <a:xfrm>
            <a:off x="1151890" y="4765675"/>
            <a:ext cx="983297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1890" y="5274310"/>
            <a:ext cx="981265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517017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5" name="슬라이드 번호 개체 틀 3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00050"/>
            <a:ext cx="995616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808990"/>
            <a:ext cx="995489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5400000">
            <a:off x="-1122680" y="1049020"/>
            <a:ext cx="7450455" cy="47605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139700" dist="38100" algn="l" rotWithShape="0">
              <a:srgbClr val="000000">
                <a:alpha val="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7" name="도형 6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9" name="텍스트 개체 틀 8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8" name="텍스트 개체 틀 27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2" name="슬라이드 번호 개체 틀 3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5400000">
            <a:off x="5282565" y="726440"/>
            <a:ext cx="6101715" cy="5616575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  <a:effectLst>
            <a:innerShdw blurRad="190500" dist="50800" dir="18900000">
              <a:srgbClr val="000000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7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075" cy="37274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20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242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4725" cy="18669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  <a:endParaRPr lang="ko-KR" altLang="en-US" sz="1210" b="0" strike="noStrike" cap="none" dirty="0" smtClean="0">
              <a:solidFill>
                <a:srgbClr val="3E484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8695" cy="2667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  <a:endParaRPr lang="ko-KR" altLang="en-US" sz="1730" b="1" strike="noStrike" cap="none" dirty="0" smtClean="0">
              <a:solidFill>
                <a:srgbClr val="3E484F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075" cy="612775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11931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  <a:endParaRPr lang="ko-KR" altLang="en-US" sz="1125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151890" y="4594860"/>
            <a:ext cx="206375" cy="31115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8870" y="4801235"/>
            <a:ext cx="7315835" cy="565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1730" b="1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8870" y="612140"/>
            <a:ext cx="73158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8870" y="5366385"/>
            <a:ext cx="7315835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1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21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2565" cy="11626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767580" y="457200"/>
            <a:ext cx="6816090" cy="54876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09600" y="1435735"/>
            <a:ext cx="4012565" cy="46920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38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8672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2282190" y="1496060"/>
            <a:ext cx="7721600" cy="7010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2282190" y="2132330"/>
            <a:ext cx="7721600" cy="412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5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87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1930" y="1576070"/>
            <a:ext cx="625475" cy="575945"/>
            <a:chOff x="1471930" y="1576070"/>
            <a:chExt cx="625475" cy="57594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471930" y="1576070"/>
              <a:ext cx="625475" cy="57594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1614805" y="1706880"/>
              <a:ext cx="339725" cy="3130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4070" cy="1143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96545" indent="-296545" algn="l" defTabSz="914400" eaLnBrk="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04215" indent="-24701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15" b="0" strike="noStrike" cap="none" dirty="0" smtClean="0">
                <a:latin typeface="나눔고딕" charset="0"/>
                <a:ea typeface="나눔고딕" charset="0"/>
              </a:rPr>
              <a:t>둘째 수준</a:t>
            </a:r>
          </a:p>
          <a:p>
            <a:pPr marL="1111885" indent="-19748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</a:p>
          <a:p>
            <a:pPr marL="15690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</a:p>
          <a:p>
            <a:pPr marL="20262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7535"/>
            <a:ext cx="10363200" cy="13627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3200" cy="15011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4070" cy="1143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541528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96545" indent="-29654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1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04215" indent="-24701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</a:p>
          <a:p>
            <a:pPr marL="11118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</a:p>
          <a:p>
            <a:pPr marL="15690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</a:p>
          <a:p>
            <a:pPr marL="20262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67120" y="1599565"/>
            <a:ext cx="541655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96545" indent="-29654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1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04215" indent="-24701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둘째 수준</a:t>
            </a:r>
          </a:p>
          <a:p>
            <a:pPr marL="11118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셋째 수준</a:t>
            </a:r>
          </a:p>
          <a:p>
            <a:pPr marL="15690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넷째 수준</a:t>
            </a:r>
          </a:p>
          <a:p>
            <a:pPr marL="20262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4070" cy="1143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35430"/>
            <a:ext cx="5388610" cy="6388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08965" y="2174240"/>
            <a:ext cx="5388610" cy="39535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96545" indent="-29654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04215" indent="-24701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</a:p>
          <a:p>
            <a:pPr marL="11118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</a:p>
          <a:p>
            <a:pPr marL="1569085" indent="-197485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</a:p>
          <a:p>
            <a:pPr marL="2026285" indent="-197485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93155" y="1535430"/>
            <a:ext cx="5389880" cy="6388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75" b="1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93155" y="2174240"/>
            <a:ext cx="5389880" cy="39535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96545" indent="-29654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04215" indent="-24701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둘째 수준</a:t>
            </a:r>
          </a:p>
          <a:p>
            <a:pPr marL="11118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55" b="0" strike="noStrike" cap="none" dirty="0" smtClean="0">
                <a:latin typeface="나눔고딕" charset="0"/>
                <a:ea typeface="나눔고딕" charset="0"/>
              </a:rPr>
              <a:t>셋째 수준</a:t>
            </a:r>
          </a:p>
          <a:p>
            <a:pPr marL="1569085" indent="-197485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넷째 수준</a:t>
            </a:r>
          </a:p>
          <a:p>
            <a:pPr marL="2026285" indent="-197485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385" b="0" strike="noStrike" cap="none" dirty="0" smtClean="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4070" cy="1143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05" y="-635"/>
            <a:ext cx="12190095" cy="1575435"/>
            <a:chOff x="1905" y="-635"/>
            <a:chExt cx="12190095" cy="1575435"/>
          </a:xfrm>
        </p:grpSpPr>
        <p:sp>
          <p:nvSpPr>
            <p:cNvPr id="9" name="도형 8"/>
            <p:cNvSpPr>
              <a:spLocks/>
            </p:cNvSpPr>
            <p:nvPr/>
          </p:nvSpPr>
          <p:spPr>
            <a:xfrm>
              <a:off x="1905" y="-635"/>
              <a:ext cx="12190095" cy="139636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1270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 rot="10800000">
              <a:off x="6095365" y="1231265"/>
              <a:ext cx="6095365" cy="34480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9" name="텍스트 개체 틀 18"/>
          <p:cNvSpPr txBox="1">
            <a:spLocks noGrp="1"/>
          </p:cNvSpPr>
          <p:nvPr>
            <p:ph type="body" hasCustomPrompt="1"/>
          </p:nvPr>
        </p:nvSpPr>
        <p:spPr>
          <a:xfrm>
            <a:off x="2386330" y="404495"/>
            <a:ext cx="7421245" cy="37401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15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Main TITLE</a:t>
            </a:r>
          </a:p>
        </p:txBody>
      </p:sp>
      <p:sp>
        <p:nvSpPr>
          <p:cNvPr id="21" name="텍스트 개체 틀 20"/>
          <p:cNvSpPr txBox="1">
            <a:spLocks noGrp="1"/>
          </p:cNvSpPr>
          <p:nvPr>
            <p:ph type="body" hasCustomPrompt="1"/>
          </p:nvPr>
        </p:nvSpPr>
        <p:spPr>
          <a:xfrm>
            <a:off x="2376805" y="830580"/>
            <a:ext cx="7441565" cy="1879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5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SUBTITLE</a:t>
            </a:r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150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1905" y="0"/>
            <a:ext cx="12190095" cy="4531995"/>
            <a:chOff x="1905" y="0"/>
            <a:chExt cx="12190095" cy="4531995"/>
          </a:xfrm>
        </p:grpSpPr>
        <p:sp>
          <p:nvSpPr>
            <p:cNvPr id="32" name="도형 31"/>
            <p:cNvSpPr>
              <a:spLocks/>
            </p:cNvSpPr>
            <p:nvPr/>
          </p:nvSpPr>
          <p:spPr>
            <a:xfrm>
              <a:off x="1905" y="0"/>
              <a:ext cx="12190095" cy="444309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0">
              <a:noFill/>
              <a:prstDash/>
            </a:ln>
            <a:effectLst>
              <a:outerShdw blurRad="139700" dist="38100" algn="l" rotWithShape="0">
                <a:srgbClr val="000000">
                  <a:alpha val="9803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3" name="도형 32"/>
            <p:cNvSpPr>
              <a:spLocks/>
            </p:cNvSpPr>
            <p:nvPr/>
          </p:nvSpPr>
          <p:spPr>
            <a:xfrm>
              <a:off x="1270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4" name="도형 33"/>
            <p:cNvSpPr>
              <a:spLocks/>
            </p:cNvSpPr>
            <p:nvPr/>
          </p:nvSpPr>
          <p:spPr>
            <a:xfrm rot="10800000">
              <a:off x="6095365" y="4396740"/>
              <a:ext cx="6095365" cy="135255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chemeClr val="bg1">
                    <a:alpha val="0"/>
                  </a:schemeClr>
                </a:gs>
                <a:gs pos="57000">
                  <a:schemeClr val="bg1"/>
                </a:gs>
              </a:gsLst>
              <a:lin ang="108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5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05" y="-1270"/>
            <a:ext cx="12190095" cy="5112385"/>
            <a:chOff x="1905" y="-1270"/>
            <a:chExt cx="12190095" cy="5112385"/>
          </a:xfrm>
        </p:grpSpPr>
        <p:sp>
          <p:nvSpPr>
            <p:cNvPr id="19" name="도형 18"/>
            <p:cNvSpPr>
              <a:spLocks/>
            </p:cNvSpPr>
            <p:nvPr/>
          </p:nvSpPr>
          <p:spPr>
            <a:xfrm>
              <a:off x="1905" y="-635"/>
              <a:ext cx="12190095" cy="453199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1270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도형 20"/>
            <p:cNvSpPr>
              <a:spLocks/>
            </p:cNvSpPr>
            <p:nvPr/>
          </p:nvSpPr>
          <p:spPr>
            <a:xfrm rot="10800000">
              <a:off x="6095365" y="3993515"/>
              <a:ext cx="6095365" cy="111823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1193165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95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905" y="0"/>
            <a:ext cx="12190095" cy="4788535"/>
            <a:chOff x="1905" y="0"/>
            <a:chExt cx="12190095" cy="4788535"/>
          </a:xfrm>
        </p:grpSpPr>
        <p:sp>
          <p:nvSpPr>
            <p:cNvPr id="3" name="도형 2"/>
            <p:cNvSpPr>
              <a:spLocks/>
            </p:cNvSpPr>
            <p:nvPr/>
          </p:nvSpPr>
          <p:spPr>
            <a:xfrm>
              <a:off x="1905" y="0"/>
              <a:ext cx="1219009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4" name="도형 3"/>
            <p:cNvSpPr>
              <a:spLocks/>
            </p:cNvSpPr>
            <p:nvPr/>
          </p:nvSpPr>
          <p:spPr>
            <a:xfrm>
              <a:off x="1270" y="4415790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  <p:sp>
          <p:nvSpPr>
            <p:cNvPr id="5" name="도형 4"/>
            <p:cNvSpPr>
              <a:spLocks/>
            </p:cNvSpPr>
            <p:nvPr/>
          </p:nvSpPr>
          <p:spPr>
            <a:xfrm rot="10800000">
              <a:off x="6095365" y="4382135"/>
              <a:ext cx="6095365" cy="372745"/>
            </a:xfrm>
            <a:prstGeom prst="roundRect">
              <a:avLst>
                <a:gd name="adj" fmla="val 0"/>
              </a:avLst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75" b="1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32155" y="530225"/>
            <a:ext cx="297815" cy="273685"/>
            <a:chOff x="732155" y="530225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530225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93090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74980"/>
            <a:ext cx="9833610" cy="37338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15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</a:p>
        </p:txBody>
      </p:sp>
      <p:sp>
        <p:nvSpPr>
          <p:cNvPr id="17" name="텍스트 개체 틀 16"/>
          <p:cNvSpPr txBox="1">
            <a:spLocks noGrp="1"/>
          </p:cNvSpPr>
          <p:nvPr>
            <p:ph type="body" hasCustomPrompt="1"/>
          </p:nvPr>
        </p:nvSpPr>
        <p:spPr>
          <a:xfrm>
            <a:off x="1152525" y="883920"/>
            <a:ext cx="9833610" cy="1873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5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</a:p>
        </p:txBody>
      </p:sp>
      <p:sp>
        <p:nvSpPr>
          <p:cNvPr id="27" name="텍스트 개체 틀 26"/>
          <p:cNvSpPr txBox="1">
            <a:spLocks noGrp="1"/>
          </p:cNvSpPr>
          <p:nvPr>
            <p:ph type="body" hasCustomPrompt="1"/>
          </p:nvPr>
        </p:nvSpPr>
        <p:spPr>
          <a:xfrm>
            <a:off x="1151890" y="4765675"/>
            <a:ext cx="9833610" cy="2673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1890" y="5274310"/>
            <a:ext cx="9813290" cy="613410"/>
          </a:xfrm>
          <a:prstGeom prst="rect">
            <a:avLst/>
          </a:prstGeom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119316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5170170"/>
            <a:ext cx="207010" cy="31750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5" name="슬라이드 번호 개체 틀 3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87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2565" cy="11626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435735"/>
            <a:ext cx="4012565" cy="46920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그림 개체 틀 3"/>
          <p:cNvSpPr txBox="1">
            <a:spLocks noGrp="1"/>
          </p:cNvSpPr>
          <p:nvPr>
            <p:ph type="pic" idx="2"/>
          </p:nvPr>
        </p:nvSpPr>
        <p:spPr>
          <a:xfrm>
            <a:off x="4767580" y="457200"/>
            <a:ext cx="6816090" cy="54876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6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870" cy="4584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10" name="도형 9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00050"/>
            <a:ext cx="9956800" cy="37338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15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808990"/>
            <a:ext cx="9955530" cy="1873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5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</a:p>
        </p:txBody>
      </p:sp>
      <p:sp>
        <p:nvSpPr>
          <p:cNvPr id="15" name="슬라이드 번호 개체 틀 14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87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5400000">
            <a:off x="-1122680" y="1049020"/>
            <a:ext cx="7451090" cy="476123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>
            <a:noFill/>
            <a:prstDash/>
          </a:ln>
          <a:effectLst>
            <a:outerShdw blurRad="139700" dist="38100" algn="l" rotWithShape="0">
              <a:srgbClr val="000000">
                <a:alpha val="941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grpSp>
        <p:nvGrpSpPr>
          <p:cNvPr id="6" name="그룹 5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7" name="도형 6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도형 7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9" name="텍스트 개체 틀 8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710" cy="37338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15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5360" cy="1873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5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</a:p>
        </p:txBody>
      </p:sp>
      <p:sp>
        <p:nvSpPr>
          <p:cNvPr id="28" name="텍스트 개체 틀 27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9330" cy="2673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</a:p>
        </p:txBody>
      </p:sp>
      <p:sp>
        <p:nvSpPr>
          <p:cNvPr id="29" name="텍스트 개체 틀 28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710" cy="613410"/>
          </a:xfrm>
          <a:prstGeom prst="rect">
            <a:avLst/>
          </a:prstGeom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119316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1151890" y="4594860"/>
            <a:ext cx="207010" cy="31750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2" name="슬라이드 번호 개체 틀 31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87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 rot="5400000">
            <a:off x="5282565" y="726440"/>
            <a:ext cx="6102350" cy="5617210"/>
          </a:xfrm>
          <a:prstGeom prst="ellipse">
            <a:avLst/>
          </a:prstGeom>
          <a:solidFill>
            <a:schemeClr val="bg1"/>
          </a:solidFill>
          <a:ln w="0">
            <a:noFill/>
            <a:prstDash/>
          </a:ln>
          <a:effectLst>
            <a:innerShdw blurRad="190500" dist="50800" dir="18900000">
              <a:srgbClr val="000000">
                <a:alpha val="1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grpSp>
        <p:nvGrpSpPr>
          <p:cNvPr id="7" name="그룹 6"/>
          <p:cNvGrpSpPr/>
          <p:nvPr/>
        </p:nvGrpSpPr>
        <p:grpSpPr>
          <a:xfrm>
            <a:off x="732155" y="455930"/>
            <a:ext cx="297815" cy="273685"/>
            <a:chOff x="732155" y="455930"/>
            <a:chExt cx="297815" cy="27368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732155" y="455930"/>
              <a:ext cx="297815" cy="27368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800735" y="518795"/>
              <a:ext cx="160655" cy="1479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1152525" y="400050"/>
            <a:ext cx="3521710" cy="37338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15" b="1" strike="noStrike" cap="none" spc="-10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1151890" y="808990"/>
            <a:ext cx="3515360" cy="1873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5" b="0" strike="noStrike" cap="none" dirty="0" smtClean="0">
                <a:solidFill>
                  <a:srgbClr val="3E484F"/>
                </a:solidFill>
                <a:latin typeface="나눔고딕" charset="0"/>
                <a:ea typeface="나눔고딕" charset="0"/>
              </a:rPr>
              <a:t>Subtext</a:t>
            </a:r>
          </a:p>
        </p:txBody>
      </p:sp>
      <p:sp>
        <p:nvSpPr>
          <p:cNvPr id="12" name="텍스트 개체 틀 11"/>
          <p:cNvSpPr txBox="1">
            <a:spLocks noGrp="1"/>
          </p:cNvSpPr>
          <p:nvPr>
            <p:ph type="body" hasCustomPrompt="1"/>
          </p:nvPr>
        </p:nvSpPr>
        <p:spPr>
          <a:xfrm>
            <a:off x="1151890" y="4190365"/>
            <a:ext cx="3529330" cy="2673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spc="-50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TITLE</a:t>
            </a:r>
          </a:p>
        </p:txBody>
      </p:sp>
      <p:sp>
        <p:nvSpPr>
          <p:cNvPr id="13" name="텍스트 개체 틀 12"/>
          <p:cNvSpPr txBox="1">
            <a:spLocks noGrp="1"/>
          </p:cNvSpPr>
          <p:nvPr>
            <p:ph type="body" hasCustomPrompt="1"/>
          </p:nvPr>
        </p:nvSpPr>
        <p:spPr>
          <a:xfrm>
            <a:off x="1152525" y="4699000"/>
            <a:ext cx="3521710" cy="613410"/>
          </a:xfrm>
          <a:prstGeom prst="rect">
            <a:avLst/>
          </a:prstGeom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119316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25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Description</a:t>
            </a: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151890" y="4594860"/>
            <a:ext cx="207010" cy="31750"/>
          </a:xfrm>
          <a:prstGeom prst="roundRect">
            <a:avLst>
              <a:gd name="adj" fmla="val 5256"/>
            </a:avLst>
          </a:prstGeom>
          <a:solidFill>
            <a:srgbClr val="CF2D4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6" name="슬라이드 번호 개체 틀 1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87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2388870" y="4801235"/>
            <a:ext cx="7316470" cy="56642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1730" b="1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1730" b="1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2388870" y="612140"/>
            <a:ext cx="7316470" cy="41160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2388870" y="5366385"/>
            <a:ext cx="7316470" cy="806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5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4070" cy="1143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8965" y="1599565"/>
            <a:ext cx="10974070" cy="452755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96545" indent="-296545" algn="l" defTabSz="914400" eaLnBrk="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04215" indent="-24701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15" b="0" strike="noStrike" cap="none" dirty="0" smtClean="0">
                <a:latin typeface="나눔고딕" charset="0"/>
                <a:ea typeface="나눔고딕" charset="0"/>
              </a:rPr>
              <a:t>둘째 수준</a:t>
            </a:r>
          </a:p>
          <a:p>
            <a:pPr marL="1111885" indent="-19748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</a:p>
          <a:p>
            <a:pPr marL="15690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</a:p>
          <a:p>
            <a:pPr marL="20262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955"/>
            <a:ext cx="2744470" cy="585216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09600" y="274955"/>
            <a:ext cx="8087360" cy="585216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96545" indent="-296545" algn="l" defTabSz="914400" eaLnBrk="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704215" indent="-24701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15" b="0" strike="noStrike" cap="none" dirty="0" smtClean="0">
                <a:latin typeface="나눔고딕" charset="0"/>
                <a:ea typeface="나눔고딕" charset="0"/>
              </a:rPr>
              <a:t>둘째 수준</a:t>
            </a:r>
          </a:p>
          <a:p>
            <a:pPr marL="1111885" indent="-19748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</a:p>
          <a:p>
            <a:pPr marL="15690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</a:p>
          <a:p>
            <a:pPr marL="2026285" indent="-19748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80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10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BE0C-E24A-43C2-9013-A1CE6F7B9D0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EDEB0-0FD1-4037-B516-6076BF3E3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827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2282190" y="1496060"/>
            <a:ext cx="7721600" cy="7010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solidFill>
                  <a:srgbClr val="3E484F"/>
                </a:solidFill>
                <a:latin typeface="나눔고딕 ExtraBold" charset="0"/>
                <a:ea typeface="나눔고딕 ExtraBold" charset="0"/>
              </a:rPr>
              <a:t>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2282190" y="2132330"/>
            <a:ext cx="7721600" cy="412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5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부제목 스타일 편집</a:t>
            </a: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11436985" y="6414135"/>
            <a:ext cx="610870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‹#›</a:t>
            </a:fld>
            <a:endParaRPr lang="en-US" altLang="ko-KR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71930" y="1576070"/>
            <a:ext cx="625475" cy="575945"/>
            <a:chOff x="1471930" y="1576070"/>
            <a:chExt cx="625475" cy="57594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1471930" y="1576070"/>
              <a:ext cx="625475" cy="575945"/>
            </a:xfrm>
            <a:prstGeom prst="ellipse">
              <a:avLst/>
            </a:prstGeom>
            <a:gradFill rotWithShape="1">
              <a:gsLst>
                <a:gs pos="0">
                  <a:srgbClr val="CF2D43"/>
                </a:gs>
                <a:gs pos="100000">
                  <a:srgbClr val="CF2D43">
                    <a:alpha val="65000"/>
                  </a:srgbClr>
                </a:gs>
              </a:gsLst>
              <a:lin ang="54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1614805" y="1706880"/>
              <a:ext cx="339725" cy="3130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95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4407535"/>
            <a:ext cx="1036256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460" b="1" strike="noStrike" cap="all" dirty="0" smtClean="0">
                <a:latin typeface="Tium" charset="0"/>
                <a:ea typeface="Tium" charset="0"/>
              </a:rPr>
              <a:t> </a:t>
            </a:r>
            <a:r>
              <a:rPr lang="en-US" altLang="ko-KR" sz="3460" b="1" strike="noStrike" cap="all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460" b="1" strike="noStrike" cap="all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963295" y="2907030"/>
            <a:ext cx="1036256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730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1730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4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2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11/06/2019</a:t>
            </a:fld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3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312" r:id="rId1"/>
    <p:sldLayoutId id="2147489313" r:id="rId2"/>
    <p:sldLayoutId id="2147489314" r:id="rId3"/>
    <p:sldLayoutId id="2147489315" r:id="rId4"/>
    <p:sldLayoutId id="2147489316" r:id="rId5"/>
    <p:sldLayoutId id="2147489317" r:id="rId6"/>
    <p:sldLayoutId id="2147489318" r:id="rId7"/>
    <p:sldLayoutId id="2147489319" r:id="rId8"/>
    <p:sldLayoutId id="2147489320" r:id="rId9"/>
    <p:sldLayoutId id="2147489321" r:id="rId10"/>
    <p:sldLayoutId id="2147489322" r:id="rId11"/>
  </p:sldLayoutIdLst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53" r:id="rId1"/>
    <p:sldLayoutId id="2147487054" r:id="rId2"/>
    <p:sldLayoutId id="2147487055" r:id="rId3"/>
    <p:sldLayoutId id="2147487056" r:id="rId4"/>
    <p:sldLayoutId id="2147487057" r:id="rId5"/>
    <p:sldLayoutId id="2147487058" r:id="rId6"/>
    <p:sldLayoutId id="2147487059" r:id="rId7"/>
    <p:sldLayoutId id="2147487060" r:id="rId8"/>
    <p:sldLayoutId id="2147487061" r:id="rId9"/>
    <p:sldLayoutId id="2147487062" r:id="rId10"/>
    <p:sldLayoutId id="2147487063" r:id="rId11"/>
    <p:sldLayoutId id="2147487064" r:id="rId12"/>
    <p:sldLayoutId id="2147487065" r:id="rId13"/>
    <p:sldLayoutId id="214748706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67" r:id="rId1"/>
    <p:sldLayoutId id="2147487068" r:id="rId2"/>
    <p:sldLayoutId id="2147487069" r:id="rId3"/>
    <p:sldLayoutId id="2147487070" r:id="rId4"/>
    <p:sldLayoutId id="2147487071" r:id="rId5"/>
    <p:sldLayoutId id="2147487072" r:id="rId6"/>
    <p:sldLayoutId id="2147487073" r:id="rId7"/>
    <p:sldLayoutId id="2147487074" r:id="rId8"/>
    <p:sldLayoutId id="2147487075" r:id="rId9"/>
    <p:sldLayoutId id="2147487076" r:id="rId10"/>
    <p:sldLayoutId id="2147487077" r:id="rId11"/>
    <p:sldLayoutId id="2147487078" r:id="rId12"/>
    <p:sldLayoutId id="2147487079" r:id="rId13"/>
    <p:sldLayoutId id="2147487080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81" r:id="rId1"/>
    <p:sldLayoutId id="2147487082" r:id="rId2"/>
    <p:sldLayoutId id="2147487083" r:id="rId3"/>
    <p:sldLayoutId id="2147487084" r:id="rId4"/>
    <p:sldLayoutId id="2147487085" r:id="rId5"/>
    <p:sldLayoutId id="2147487086" r:id="rId6"/>
    <p:sldLayoutId id="2147487087" r:id="rId7"/>
    <p:sldLayoutId id="2147487088" r:id="rId8"/>
    <p:sldLayoutId id="2147487089" r:id="rId9"/>
    <p:sldLayoutId id="2147487090" r:id="rId10"/>
    <p:sldLayoutId id="2147487091" r:id="rId11"/>
    <p:sldLayoutId id="2147487092" r:id="rId12"/>
    <p:sldLayoutId id="2147487093" r:id="rId13"/>
    <p:sldLayoutId id="2147487094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95" r:id="rId1"/>
    <p:sldLayoutId id="2147487096" r:id="rId2"/>
    <p:sldLayoutId id="2147487097" r:id="rId3"/>
    <p:sldLayoutId id="2147487098" r:id="rId4"/>
    <p:sldLayoutId id="2147487099" r:id="rId5"/>
    <p:sldLayoutId id="2147487100" r:id="rId6"/>
    <p:sldLayoutId id="2147487101" r:id="rId7"/>
    <p:sldLayoutId id="2147487102" r:id="rId8"/>
    <p:sldLayoutId id="2147487103" r:id="rId9"/>
    <p:sldLayoutId id="2147487104" r:id="rId10"/>
    <p:sldLayoutId id="2147487105" r:id="rId11"/>
    <p:sldLayoutId id="2147487106" r:id="rId12"/>
    <p:sldLayoutId id="2147487107" r:id="rId13"/>
    <p:sldLayoutId id="2147487108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109" r:id="rId1"/>
    <p:sldLayoutId id="2147487110" r:id="rId2"/>
    <p:sldLayoutId id="2147487111" r:id="rId3"/>
    <p:sldLayoutId id="2147487112" r:id="rId4"/>
    <p:sldLayoutId id="2147487113" r:id="rId5"/>
    <p:sldLayoutId id="2147487114" r:id="rId6"/>
    <p:sldLayoutId id="2147487115" r:id="rId7"/>
    <p:sldLayoutId id="2147487116" r:id="rId8"/>
    <p:sldLayoutId id="2147487117" r:id="rId9"/>
    <p:sldLayoutId id="2147487118" r:id="rId10"/>
    <p:sldLayoutId id="2147487119" r:id="rId11"/>
    <p:sldLayoutId id="2147487120" r:id="rId12"/>
    <p:sldLayoutId id="2147487121" r:id="rId13"/>
    <p:sldLayoutId id="214748712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323" r:id="rId1"/>
    <p:sldLayoutId id="2147489324" r:id="rId2"/>
    <p:sldLayoutId id="2147489325" r:id="rId3"/>
    <p:sldLayoutId id="2147489326" r:id="rId4"/>
    <p:sldLayoutId id="2147489327" r:id="rId5"/>
    <p:sldLayoutId id="2147489328" r:id="rId6"/>
    <p:sldLayoutId id="2147489329" r:id="rId7"/>
    <p:sldLayoutId id="2147489330" r:id="rId8"/>
    <p:sldLayoutId id="2147489331" r:id="rId9"/>
    <p:sldLayoutId id="2147489332" r:id="rId10"/>
    <p:sldLayoutId id="2147489333" r:id="rId11"/>
    <p:sldLayoutId id="2147489334" r:id="rId12"/>
    <p:sldLayoutId id="2147489335" r:id="rId13"/>
    <p:sldLayoutId id="2147489336" r:id="rId14"/>
    <p:sldLayoutId id="214748978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8965" y="274955"/>
            <a:ext cx="10973435" cy="11423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마스터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제목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스타일</a:t>
            </a:r>
            <a:r>
              <a:rPr lang="en-US" altLang="ko-KR" sz="3805" b="0" strike="noStrike" cap="none" dirty="0" smtClean="0">
                <a:latin typeface="Tium" charset="0"/>
                <a:ea typeface="Tium" charset="0"/>
              </a:rPr>
              <a:t> </a:t>
            </a:r>
            <a:r>
              <a:rPr lang="en-US" altLang="ko-KR" sz="3805" b="0" strike="noStrike" cap="none" dirty="0" smtClean="0">
                <a:latin typeface="나눔고딕 ExtraBold" charset="0"/>
                <a:ea typeface="나눔고딕 ExtraBold" charset="0"/>
              </a:rPr>
              <a:t>편집</a:t>
            </a:r>
            <a:endParaRPr lang="ko-KR" altLang="en-US" sz="3805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08965" y="1599565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96545" indent="-296545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770" b="0" strike="noStrike" cap="none" dirty="0" smtClean="0">
                <a:latin typeface="나눔고딕" charset="0"/>
                <a:ea typeface="나눔고딕" charset="0"/>
              </a:rPr>
              <a:t>마스터 텍스트 스타일을 편집합니다</a:t>
            </a:r>
            <a:endParaRPr lang="ko-KR" altLang="en-US" sz="2770" b="0" strike="noStrike" cap="none" dirty="0" smtClean="0">
              <a:latin typeface="나눔고딕" charset="0"/>
              <a:ea typeface="나눔고딕" charset="0"/>
            </a:endParaRPr>
          </a:p>
          <a:p>
            <a:pPr marL="704215" indent="-247015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20" b="0" strike="noStrike" cap="none" dirty="0" smtClean="0">
                <a:latin typeface="나눔고딕" charset="0"/>
                <a:ea typeface="나눔고딕" charset="0"/>
              </a:rPr>
              <a:t>둘째 수준</a:t>
            </a:r>
            <a:endParaRPr lang="ko-KR" altLang="en-US" sz="2420" b="0" strike="noStrike" cap="none" dirty="0" smtClean="0">
              <a:latin typeface="나눔고딕" charset="0"/>
              <a:ea typeface="나눔고딕" charset="0"/>
            </a:endParaRPr>
          </a:p>
          <a:p>
            <a:pPr marL="1111885" indent="-197485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75" b="0" strike="noStrike" cap="none" dirty="0" smtClean="0">
                <a:latin typeface="나눔고딕" charset="0"/>
                <a:ea typeface="나눔고딕" charset="0"/>
              </a:rPr>
              <a:t>셋째 수준</a:t>
            </a:r>
            <a:endParaRPr lang="ko-KR" altLang="en-US" sz="2075" b="0" strike="noStrike" cap="none" dirty="0" smtClean="0">
              <a:latin typeface="나눔고딕" charset="0"/>
              <a:ea typeface="나눔고딕" charset="0"/>
            </a:endParaRPr>
          </a:p>
          <a:p>
            <a:pPr marL="15690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넷째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  <a:p>
            <a:pPr marL="2026285" indent="-197485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730" b="0" strike="noStrike" cap="none" dirty="0" smtClean="0">
                <a:latin typeface="나눔고딕" charset="0"/>
                <a:ea typeface="나눔고딕" charset="0"/>
              </a:rPr>
              <a:t>다섯째 수준</a:t>
            </a:r>
            <a:endParaRPr lang="ko-KR" altLang="en-US" sz="173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0896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2019-06-11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738235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35" b="0" strike="noStrike" cap="none" dirty="0" smtClean="0">
                <a:solidFill>
                  <a:schemeClr val="tx1">
                    <a:tint val="75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1035" b="0" strike="noStrike" cap="none" dirty="0" smtClean="0">
              <a:solidFill>
                <a:schemeClr val="tx1">
                  <a:tint val="75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77" r:id="rId1"/>
    <p:sldLayoutId id="2147487478" r:id="rId2"/>
    <p:sldLayoutId id="2147487479" r:id="rId3"/>
    <p:sldLayoutId id="2147487480" r:id="rId4"/>
    <p:sldLayoutId id="2147487481" r:id="rId5"/>
    <p:sldLayoutId id="2147487482" r:id="rId6"/>
    <p:sldLayoutId id="2147487483" r:id="rId7"/>
    <p:sldLayoutId id="2147487484" r:id="rId8"/>
    <p:sldLayoutId id="2147487485" r:id="rId9"/>
    <p:sldLayoutId id="2147487486" r:id="rId10"/>
    <p:sldLayoutId id="2147487487" r:id="rId11"/>
    <p:sldLayoutId id="2147487488" r:id="rId12"/>
    <p:sldLayoutId id="2147487489" r:id="rId13"/>
    <p:sldLayoutId id="2147487490" r:id="rId1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편집</a:t>
            </a:r>
            <a:endParaRPr lang="ko-KR" altLang="en-US" sz="4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편집합니다</a:t>
            </a:r>
            <a:endParaRPr lang="ko-KR" altLang="en-US" sz="2800" b="0" strike="noStrike" cap="none" dirty="0" smtClean="0">
              <a:latin typeface="맑은 고딕" charset="0"/>
              <a:ea typeface="맑은 고딕" charset="0"/>
            </a:endParaRP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수준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2019-06-11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847" r:id="rId1"/>
    <p:sldLayoutId id="2147487848" r:id="rId2"/>
    <p:sldLayoutId id="2147487849" r:id="rId3"/>
    <p:sldLayoutId id="2147487850" r:id="rId4"/>
    <p:sldLayoutId id="2147487851" r:id="rId5"/>
    <p:sldLayoutId id="2147487852" r:id="rId6"/>
    <p:sldLayoutId id="2147487853" r:id="rId7"/>
    <p:sldLayoutId id="2147487854" r:id="rId8"/>
    <p:sldLayoutId id="2147487855" r:id="rId9"/>
    <p:sldLayoutId id="2147487856" r:id="rId10"/>
    <p:sldLayoutId id="214748785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ftisland/AppData/Roaming/PolarisOffice/ETemp/1708_12251560/fImage1377447610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4885" y="-1643380"/>
            <a:ext cx="15312390" cy="10740390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-866140" y="-191770"/>
            <a:ext cx="13921740" cy="7785100"/>
          </a:xfrm>
          <a:prstGeom prst="roundRect">
            <a:avLst/>
          </a:prstGeom>
          <a:solidFill>
            <a:schemeClr val="tx1">
              <a:alpha val="6005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"/>
          </p:nvPr>
        </p:nvSpPr>
        <p:spPr>
          <a:xfrm>
            <a:off x="11012805" y="6414135"/>
            <a:ext cx="562610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1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6094730" y="3517546"/>
            <a:ext cx="2040255" cy="264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/>
                </a:solidFill>
                <a:latin typeface="Yoon 윤고딕 540_TT" charset="0"/>
                <a:ea typeface="Yoon 윤고딕 540_TT" charset="0"/>
              </a:rPr>
              <a:t>1 5 4 8 1 0 7 5 이 재 근</a:t>
            </a:r>
            <a:endParaRPr lang="ko-KR" altLang="en-US" sz="1100" b="0" strike="noStrike" cap="none" dirty="0" smtClean="0">
              <a:solidFill>
                <a:schemeClr val="bg1"/>
              </a:solidFill>
              <a:latin typeface="Yoon 윤고딕 540_TT" charset="0"/>
              <a:ea typeface="Yoon 윤고딕 540_TT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ctrTitle" idx="2"/>
          </p:nvPr>
        </p:nvSpPr>
        <p:spPr>
          <a:xfrm>
            <a:off x="2577465" y="2717165"/>
            <a:ext cx="2427605" cy="704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Embedded Programming</a:t>
            </a:r>
            <a:endParaRPr lang="ko-KR" altLang="en-US" sz="2400" b="1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7" name="부제목 6"/>
          <p:cNvSpPr txBox="1">
            <a:spLocks noGrp="1"/>
          </p:cNvSpPr>
          <p:nvPr>
            <p:ph type="subTitle" idx="3"/>
          </p:nvPr>
        </p:nvSpPr>
        <p:spPr>
          <a:xfrm>
            <a:off x="1439065" y="3518852"/>
            <a:ext cx="3352165" cy="415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spc="-5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toxic fumes in case of fire</a:t>
            </a:r>
            <a:endParaRPr lang="ko-KR" altLang="en-US" sz="140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05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492750" y="2371725"/>
            <a:ext cx="1270" cy="1527175"/>
          </a:xfrm>
          <a:prstGeom prst="line">
            <a:avLst/>
          </a:prstGeom>
          <a:ln w="635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1"/>
          <p:cNvSpPr txBox="1">
            <a:spLocks/>
          </p:cNvSpPr>
          <p:nvPr/>
        </p:nvSpPr>
        <p:spPr>
          <a:xfrm>
            <a:off x="6096000" y="1678586"/>
            <a:ext cx="3609340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Final Presentation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>
            <a:spLocks/>
          </p:cNvSpPr>
          <p:nvPr/>
        </p:nvSpPr>
        <p:spPr>
          <a:xfrm>
            <a:off x="2393315" y="5620385"/>
            <a:ext cx="7418705" cy="21653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나눔고딕 ExtraBold" charset="0"/>
                <a:ea typeface="나눔고딕 ExtraBold" charset="0"/>
              </a:rPr>
              <a:t>기존의 소화기, 스프링클러는 유독가스 제거를 하지 못함.</a:t>
            </a:r>
            <a:endParaRPr lang="ko-KR" altLang="en-US" sz="1400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80" y="1571625"/>
            <a:ext cx="2976880" cy="297751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80" y="1572260"/>
            <a:ext cx="5304155" cy="2981960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434340" y="332656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research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concept           rendering 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3157220" y="5633085"/>
            <a:ext cx="5880100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나눔고딕 ExtraBold" charset="0"/>
                <a:ea typeface="나눔고딕 ExtraBold" charset="0"/>
              </a:rPr>
              <a:t>화재시 사망원인은 대부분 </a:t>
            </a:r>
            <a:r>
              <a:rPr lang="en-US" altLang="ko-KR" sz="1400" b="0" strike="noStrike" cap="none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유독가스</a:t>
            </a:r>
            <a:r>
              <a:rPr lang="en-US" altLang="ko-KR" sz="1400" b="0" strike="noStrike" cap="none" dirty="0" smtClean="0">
                <a:latin typeface="나눔고딕 ExtraBold" charset="0"/>
                <a:ea typeface="나눔고딕 ExtraBold" charset="0"/>
              </a:rPr>
              <a:t>에 의한 </a:t>
            </a:r>
            <a:r>
              <a:rPr lang="en-US" altLang="ko-KR" sz="1400" b="0" strike="noStrike" cap="none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질식사</a:t>
            </a:r>
            <a:endParaRPr lang="ko-KR" altLang="en-US" sz="1400" b="0" strike="noStrike" cap="none" dirty="0" smtClean="0">
              <a:solidFill>
                <a:srgbClr val="FF0000"/>
              </a:solidFill>
              <a:latin typeface="나눔고딕 ExtraBold" charset="0"/>
              <a:ea typeface="나눔고딕 ExtraBold" charset="0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3251200" y="2117090"/>
            <a:ext cx="5920105" cy="2305050"/>
            <a:chOff x="3251200" y="2117090"/>
            <a:chExt cx="5920105" cy="2305050"/>
          </a:xfrm>
        </p:grpSpPr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212715" y="2117090"/>
              <a:ext cx="2884805" cy="503555"/>
            </a:xfrm>
            <a:prstGeom prst="rect">
              <a:avLst/>
            </a:prstGeom>
            <a:noFill/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211445" y="2776220"/>
              <a:ext cx="3460115" cy="492125"/>
            </a:xfrm>
            <a:prstGeom prst="rect">
              <a:avLst/>
            </a:prstGeom>
            <a:noFill/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208905" y="3418205"/>
              <a:ext cx="3963035" cy="418465"/>
            </a:xfrm>
            <a:prstGeom prst="rect">
              <a:avLst/>
            </a:prstGeom>
            <a:noFill/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251200" y="2345055"/>
              <a:ext cx="1167765" cy="1856105"/>
            </a:xfrm>
            <a:prstGeom prst="rect">
              <a:avLst/>
            </a:prstGeom>
            <a:noFill/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208905" y="3999230"/>
              <a:ext cx="3827145" cy="423545"/>
            </a:xfrm>
            <a:prstGeom prst="rect">
              <a:avLst/>
            </a:prstGeom>
            <a:noFill/>
          </p:spPr>
        </p:pic>
      </p:grpSp>
      <p:sp>
        <p:nvSpPr>
          <p:cNvPr id="158" name="도형 157"/>
          <p:cNvSpPr>
            <a:spLocks/>
          </p:cNvSpPr>
          <p:nvPr/>
        </p:nvSpPr>
        <p:spPr>
          <a:xfrm>
            <a:off x="1852930" y="1402080"/>
            <a:ext cx="8710930" cy="3730625"/>
          </a:xfrm>
          <a:prstGeom prst="rect">
            <a:avLst/>
          </a:prstGeom>
          <a:noFill/>
          <a:ln w="12700" cap="flat" cmpd="dbl">
            <a:solidFill>
              <a:srgbClr val="A2A2A2">
                <a:alpha val="6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5"/>
          <p:cNvSpPr txBox="1">
            <a:spLocks/>
          </p:cNvSpPr>
          <p:nvPr/>
        </p:nvSpPr>
        <p:spPr>
          <a:xfrm>
            <a:off x="434340" y="332656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research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concept             rendering 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3157220" y="5633085"/>
            <a:ext cx="5880100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화재 시 유독가스 </a:t>
            </a:r>
            <a:r>
              <a:rPr lang="ko-KR" altLang="en-US" sz="1400" b="0" strike="noStrike" cap="none" dirty="0" err="1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흡입량을</a:t>
            </a:r>
            <a:r>
              <a:rPr lang="ko-KR" altLang="en-US" sz="1400" b="0" strike="noStrike" cap="none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 최소화</a:t>
            </a:r>
            <a:r>
              <a:rPr lang="ko-KR" altLang="en-US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하여 </a:t>
            </a:r>
            <a:r>
              <a:rPr lang="ko-KR" altLang="en-US" sz="1400" b="0" strike="noStrike" cap="none" dirty="0" err="1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생존률을</a:t>
            </a:r>
            <a:r>
              <a:rPr lang="ko-KR" altLang="en-US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증가시키기 위한 장치</a:t>
            </a:r>
            <a:r>
              <a:rPr lang="ko-KR" altLang="en-US" sz="1400" b="0" strike="noStrike" cap="none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 </a:t>
            </a:r>
          </a:p>
        </p:txBody>
      </p:sp>
      <p:sp>
        <p:nvSpPr>
          <p:cNvPr id="158" name="도형 157"/>
          <p:cNvSpPr>
            <a:spLocks/>
          </p:cNvSpPr>
          <p:nvPr/>
        </p:nvSpPr>
        <p:spPr>
          <a:xfrm>
            <a:off x="1741805" y="1402079"/>
            <a:ext cx="8710930" cy="3730625"/>
          </a:xfrm>
          <a:prstGeom prst="rect">
            <a:avLst/>
          </a:prstGeom>
          <a:noFill/>
          <a:ln w="12700" cap="flat" cmpd="dbl">
            <a:solidFill>
              <a:srgbClr val="A2A2A2">
                <a:alpha val="6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200" y="1628800"/>
            <a:ext cx="6200775" cy="52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74" y="2212049"/>
            <a:ext cx="5567520" cy="58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849" y="1980582"/>
            <a:ext cx="3943280" cy="21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20" y="2819717"/>
            <a:ext cx="4907545" cy="104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14" y="3861047"/>
            <a:ext cx="5074642" cy="113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텍스트 상자 5"/>
          <p:cNvSpPr txBox="1">
            <a:spLocks/>
          </p:cNvSpPr>
          <p:nvPr/>
        </p:nvSpPr>
        <p:spPr>
          <a:xfrm>
            <a:off x="434340" y="332656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research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concept            rendering 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5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3157220" y="5633085"/>
            <a:ext cx="5880100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strike="noStrike" cap="none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화재 시 유독가스는 상승</a:t>
            </a:r>
            <a:r>
              <a:rPr lang="ko-KR" altLang="en-US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을 먼저 한다는 사실을 기반으로 하여 천정에 </a:t>
            </a:r>
            <a:endParaRPr lang="en-US" altLang="ko-KR" sz="14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Built-In</a:t>
            </a:r>
            <a:r>
              <a:rPr lang="ko-KR" altLang="en-US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공기청정기를 사용하여 </a:t>
            </a:r>
            <a:r>
              <a:rPr lang="ko-KR" altLang="en-US" sz="1400" b="0" strike="noStrike" cap="none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유독가스를 제거</a:t>
            </a:r>
          </a:p>
        </p:txBody>
      </p:sp>
      <p:sp>
        <p:nvSpPr>
          <p:cNvPr id="158" name="도형 157"/>
          <p:cNvSpPr>
            <a:spLocks/>
          </p:cNvSpPr>
          <p:nvPr/>
        </p:nvSpPr>
        <p:spPr>
          <a:xfrm>
            <a:off x="1852930" y="1402080"/>
            <a:ext cx="8710930" cy="3730625"/>
          </a:xfrm>
          <a:prstGeom prst="rect">
            <a:avLst/>
          </a:prstGeom>
          <a:noFill/>
          <a:ln w="12700" cap="flat" cmpd="dbl">
            <a:solidFill>
              <a:srgbClr val="A2A2A2">
                <a:alpha val="6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95" y="2562542"/>
            <a:ext cx="76200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텍스트 상자 5"/>
          <p:cNvSpPr txBox="1">
            <a:spLocks/>
          </p:cNvSpPr>
          <p:nvPr/>
        </p:nvSpPr>
        <p:spPr>
          <a:xfrm>
            <a:off x="434340" y="332656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research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concept          rendering 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5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" b="-1110"/>
          <a:stretch>
            <a:fillRect/>
          </a:stretch>
        </p:blipFill>
        <p:spPr>
          <a:xfrm>
            <a:off x="619125" y="1000125"/>
            <a:ext cx="7525385" cy="5429885"/>
          </a:xfrm>
          <a:prstGeom prst="rect">
            <a:avLst/>
          </a:prstGeom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>
            <a:off x="8146415" y="3240405"/>
            <a:ext cx="3296920" cy="955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구조를 위해 화재현장에 투입되는 </a:t>
            </a:r>
            <a:endParaRPr lang="ko-KR" altLang="en-US" sz="14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소방관의 목숨도 위협</a:t>
            </a:r>
            <a:endParaRPr lang="ko-KR" altLang="en-US" sz="14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101330" y="2204720"/>
            <a:ext cx="33369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나눔고딕 ExtraBold" charset="0"/>
                <a:ea typeface="나눔고딕 ExtraBold" charset="0"/>
              </a:rPr>
              <a:t>유독가스의 </a:t>
            </a:r>
            <a:r>
              <a:rPr lang="en-US" altLang="ko-KR" sz="1800" b="0" strike="noStrike" cap="none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위험성</a:t>
            </a:r>
            <a:endParaRPr lang="ko-KR" altLang="en-US" sz="1800" b="0" strike="noStrike" cap="none" dirty="0" smtClean="0">
              <a:solidFill>
                <a:srgbClr val="FF000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7" name="텍스트 상자 5"/>
          <p:cNvSpPr txBox="1">
            <a:spLocks/>
          </p:cNvSpPr>
          <p:nvPr/>
        </p:nvSpPr>
        <p:spPr>
          <a:xfrm>
            <a:off x="434340" y="332656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research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concept           rendering 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" b="-1110"/>
          <a:stretch>
            <a:fillRect/>
          </a:stretch>
        </p:blipFill>
        <p:spPr>
          <a:xfrm>
            <a:off x="619125" y="1000125"/>
            <a:ext cx="7525385" cy="5429885"/>
          </a:xfrm>
          <a:prstGeom prst="rect">
            <a:avLst/>
          </a:prstGeom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>
            <a:off x="8146415" y="3240405"/>
            <a:ext cx="3296920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환기</a:t>
            </a:r>
            <a:r>
              <a:rPr lang="ko-KR" altLang="en-US" sz="14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를 통하여 폭발력을 억제 시킨다</a:t>
            </a:r>
            <a:r>
              <a:rPr lang="en-US" altLang="ko-KR" sz="14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.</a:t>
            </a:r>
            <a:endParaRPr lang="ko-KR" altLang="en-US" sz="14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8101330" y="2204720"/>
            <a:ext cx="33369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err="1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백드래프트</a:t>
            </a:r>
            <a:r>
              <a:rPr lang="ko-KR" altLang="en-US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방지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34340" y="332656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research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concept            rendering 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상자 12"/>
          <p:cNvSpPr txBox="1">
            <a:spLocks/>
          </p:cNvSpPr>
          <p:nvPr/>
        </p:nvSpPr>
        <p:spPr>
          <a:xfrm>
            <a:off x="3107055" y="1862455"/>
            <a:ext cx="2064385" cy="954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화재 시 가장 위험요소인</a:t>
            </a:r>
            <a:endParaRPr lang="ko-KR" altLang="en-US" sz="14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FC4700"/>
                </a:solidFill>
                <a:latin typeface="나눔고딕 ExtraBold" charset="0"/>
                <a:ea typeface="나눔고딕 ExtraBold" charset="0"/>
              </a:rPr>
              <a:t>유독가스 제거</a:t>
            </a:r>
            <a:endParaRPr lang="ko-KR" altLang="en-US" sz="1400" b="0" strike="noStrike" cap="none" dirty="0" smtClean="0">
              <a:solidFill>
                <a:srgbClr val="FC470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345940" y="3466465"/>
            <a:ext cx="3629025" cy="1108710"/>
          </a:xfrm>
          <a:prstGeom prst="rect">
            <a:avLst/>
          </a:prstGeom>
          <a:noFill/>
          <a:ln w="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3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유독가스 </a:t>
            </a:r>
            <a:r>
              <a:rPr lang="en-US" altLang="ko-KR" sz="2000" b="0" strike="noStrike" cap="none" spc="300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정화</a:t>
            </a:r>
            <a:r>
              <a:rPr lang="en-US" altLang="ko-KR" sz="2000" b="0" strike="noStrike" cap="none" spc="300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 제품</a:t>
            </a:r>
            <a:endParaRPr lang="ko-KR" altLang="en-US" sz="20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5796280" y="1986915"/>
            <a:ext cx="722630" cy="721995"/>
          </a:xfrm>
          <a:prstGeom prst="plus">
            <a:avLst>
              <a:gd name="adj" fmla="val 30216"/>
            </a:avLst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7184390" y="1866265"/>
            <a:ext cx="1339215" cy="955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기체를 이용한</a:t>
            </a:r>
            <a:endParaRPr lang="ko-KR" altLang="en-US" sz="14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rgbClr val="FC4700"/>
                </a:solidFill>
                <a:latin typeface="나눔고딕 ExtraBold" charset="0"/>
                <a:ea typeface="나눔고딕 ExtraBold" charset="0"/>
              </a:rPr>
              <a:t>질소 소화</a:t>
            </a:r>
            <a:endParaRPr lang="ko-KR" altLang="en-US" sz="1400" b="0" strike="noStrike" cap="none" dirty="0" smtClean="0">
              <a:solidFill>
                <a:srgbClr val="FC470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7" name="텍스트 상자 15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concept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 rendering        Tools         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1143635" y="1345565"/>
            <a:ext cx="3359785" cy="1078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나눔고딕 ExtraBold" charset="0"/>
                <a:ea typeface="나눔고딕 ExtraBold" charset="0"/>
              </a:rPr>
              <a:t>제품 컨셉</a:t>
            </a:r>
            <a:endParaRPr lang="ko-KR" altLang="en-US" sz="16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나눔고딕 ExtraBold" charset="0"/>
                <a:ea typeface="나눔고딕 ExtraBold" charset="0"/>
              </a:rPr>
              <a:t>키워드</a:t>
            </a:r>
            <a:endParaRPr lang="ko-KR" altLang="en-US" sz="1600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3954145" y="4714875"/>
            <a:ext cx="2097405" cy="9855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rgbClr val="FC6600"/>
                </a:solidFill>
                <a:latin typeface="맑은 고딕" charset="0"/>
                <a:ea typeface="맑은 고딕" charset="0"/>
              </a:rPr>
              <a:t>Available</a:t>
            </a:r>
            <a:endParaRPr lang="ko-KR" altLang="en-US" sz="1800" b="1" strike="noStrike" cap="none" dirty="0" smtClean="0">
              <a:solidFill>
                <a:srgbClr val="FC66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6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이용할 수 있는</a:t>
            </a:r>
            <a:endParaRPr lang="ko-KR" altLang="en-US" sz="1100" b="1" strike="noStrike" cap="none" dirty="0" smtClean="0">
              <a:solidFill>
                <a:schemeClr val="accent6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6158230" y="4716145"/>
            <a:ext cx="2097405" cy="986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rgbClr val="80007F"/>
                </a:solidFill>
                <a:latin typeface="맑은 고딕" charset="0"/>
                <a:ea typeface="맑은 고딕" charset="0"/>
              </a:rPr>
              <a:t>Valuable</a:t>
            </a:r>
            <a:endParaRPr lang="ko-KR" altLang="en-US" sz="1800" b="1" strike="noStrike" cap="none" dirty="0" smtClean="0">
              <a:solidFill>
                <a:srgbClr val="80007F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6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가치있는</a:t>
            </a:r>
            <a:endParaRPr lang="ko-KR" altLang="en-US" sz="1100" b="1" strike="noStrike" cap="none" dirty="0" smtClean="0">
              <a:solidFill>
                <a:schemeClr val="accent6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1776095" y="4716145"/>
            <a:ext cx="2097405" cy="986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rgbClr val="36B700"/>
                </a:solidFill>
                <a:latin typeface="맑은 고딕" charset="0"/>
                <a:ea typeface="맑은 고딕" charset="0"/>
              </a:rPr>
              <a:t>Safe</a:t>
            </a:r>
            <a:endParaRPr lang="ko-KR" altLang="en-US" sz="1800" b="1" strike="noStrike" cap="none" dirty="0" smtClean="0">
              <a:solidFill>
                <a:srgbClr val="36B700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6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안전한</a:t>
            </a:r>
            <a:endParaRPr lang="ko-KR" altLang="en-US" sz="1100" b="1" strike="noStrike" cap="none" dirty="0" smtClean="0">
              <a:solidFill>
                <a:schemeClr val="accent6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8336915" y="4716145"/>
            <a:ext cx="2097405" cy="9855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rgbClr val="0611F2"/>
                </a:solidFill>
                <a:latin typeface="맑은 고딕" charset="0"/>
                <a:ea typeface="맑은 고딕" charset="0"/>
              </a:rPr>
              <a:t>Essential</a:t>
            </a:r>
            <a:endParaRPr lang="ko-KR" altLang="en-US" sz="1800" b="1" strike="noStrike" cap="none" dirty="0" smtClean="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accent6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필수적인</a:t>
            </a:r>
            <a:endParaRPr lang="ko-KR" altLang="en-US" sz="1100" b="1" strike="noStrike" cap="none" dirty="0" smtClean="0">
              <a:solidFill>
                <a:schemeClr val="accent6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583430" y="2969895"/>
            <a:ext cx="3173095" cy="935355"/>
            <a:chOff x="4583430" y="2969895"/>
            <a:chExt cx="3173095" cy="935355"/>
          </a:xfrm>
          <a:pattFill prst="plaid">
            <a:fgClr>
              <a:srgbClr val="CCFF66"/>
            </a:fgClr>
            <a:bgClr>
              <a:schemeClr val="bg1"/>
            </a:bgClr>
          </a:pattFill>
        </p:grpSpPr>
        <p:sp>
          <p:nvSpPr>
            <p:cNvPr id="14" name="도형 13"/>
            <p:cNvSpPr>
              <a:spLocks/>
            </p:cNvSpPr>
            <p:nvPr/>
          </p:nvSpPr>
          <p:spPr>
            <a:xfrm>
              <a:off x="5698490" y="2969895"/>
              <a:ext cx="929005" cy="935355"/>
            </a:xfrm>
            <a:prstGeom prst="plus">
              <a:avLst/>
            </a:prstGeom>
            <a:grp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텍스트 상자 12"/>
            <p:cNvSpPr txBox="1">
              <a:spLocks/>
            </p:cNvSpPr>
            <p:nvPr/>
          </p:nvSpPr>
          <p:spPr>
            <a:xfrm>
              <a:off x="4583430" y="3195320"/>
              <a:ext cx="3173095" cy="462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strike="noStrike" cap="none" spc="600" dirty="0" smtClean="0">
                  <a:solidFill>
                    <a:srgbClr val="009900"/>
                  </a:solidFill>
                  <a:latin typeface="맑은 고딕" charset="0"/>
                  <a:ea typeface="맑은 고딕" charset="0"/>
                </a:rPr>
                <a:t>S.A.V.E</a:t>
              </a:r>
              <a:endParaRPr lang="ko-KR" altLang="en-US" sz="2400" b="1" strike="noStrike" cap="none" dirty="0" smtClean="0">
                <a:solidFill>
                  <a:srgbClr val="0099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15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concept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rendering        Tools         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5646" r="3888" b="20"/>
          <a:stretch>
            <a:fillRect/>
          </a:stretch>
        </p:blipFill>
        <p:spPr>
          <a:xfrm rot="16200000">
            <a:off x="876935" y="1388745"/>
            <a:ext cx="4203700" cy="5663565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1865630" y="1688465"/>
            <a:ext cx="2228215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최종 스케치</a:t>
            </a:r>
            <a:endParaRPr lang="ko-KR" altLang="en-US" sz="2000" b="0" strike="noStrike" cap="none" dirty="0" smtClean="0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8920" y="964565"/>
            <a:ext cx="4297045" cy="5749925"/>
          </a:xfrm>
          <a:prstGeom prst="rect">
            <a:avLst/>
          </a:prstGeom>
          <a:noFill/>
        </p:spPr>
      </p:pic>
      <p:sp>
        <p:nvSpPr>
          <p:cNvPr id="26" name="도형 25"/>
          <p:cNvSpPr>
            <a:spLocks/>
          </p:cNvSpPr>
          <p:nvPr/>
        </p:nvSpPr>
        <p:spPr>
          <a:xfrm>
            <a:off x="1905" y="1388110"/>
            <a:ext cx="12189460" cy="5498465"/>
          </a:xfrm>
          <a:prstGeom prst="rect">
            <a:avLst/>
          </a:prstGeom>
          <a:solidFill>
            <a:srgbClr val="000000">
              <a:alpha val="83995"/>
            </a:srgbClr>
          </a:solidFill>
          <a:ln w="0">
            <a:noFill/>
            <a:prstDash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noFill/>
                <a:prstDash/>
              </a:ln>
              <a:solidFill>
                <a:srgbClr val="000000"/>
              </a:solidFill>
              <a:latin typeface="a고딕13" charset="0"/>
              <a:ea typeface="a고딕13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1905" y="1897379"/>
            <a:ext cx="12193270" cy="46462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                              유독가스 정화기 ( 천장형 )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                        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공기흡입형 감지기 형태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레이저</a:t>
            </a:r>
            <a:r>
              <a:rPr lang="ko-KR" altLang="en-US" dirty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와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 결합하여 효율성 최대화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비상 시 사용 가능하도록 내부에 화재 마스크 보관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화재시 정전을 대비하여 비상용배터리 포함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1" name="텍스트 상자 25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sketch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rendering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도형 67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3067685" y="685165"/>
            <a:ext cx="289814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소용량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대용량        방독마스크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2" name="도형 51"/>
          <p:cNvCxnSpPr/>
          <p:nvPr/>
        </p:nvCxnSpPr>
        <p:spPr>
          <a:xfrm>
            <a:off x="7743190" y="2867025"/>
            <a:ext cx="635" cy="340995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52"/>
          <p:cNvCxnSpPr/>
          <p:nvPr/>
        </p:nvCxnSpPr>
        <p:spPr>
          <a:xfrm>
            <a:off x="8430260" y="2856230"/>
            <a:ext cx="635" cy="351790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53"/>
          <p:cNvCxnSpPr/>
          <p:nvPr/>
        </p:nvCxnSpPr>
        <p:spPr>
          <a:xfrm rot="21600000">
            <a:off x="7802880" y="2937510"/>
            <a:ext cx="625475" cy="635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도형 29"/>
          <p:cNvSpPr>
            <a:spLocks/>
          </p:cNvSpPr>
          <p:nvPr/>
        </p:nvSpPr>
        <p:spPr>
          <a:xfrm>
            <a:off x="2653030" y="5835650"/>
            <a:ext cx="2093595" cy="29527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&lt; BOTTOM VIEW &gt;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1" t="34366" r="35064" b="50321"/>
          <a:stretch>
            <a:fillRect/>
          </a:stretch>
        </p:blipFill>
        <p:spPr>
          <a:xfrm>
            <a:off x="6405245" y="3154045"/>
            <a:ext cx="3520440" cy="1228090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9" t="44068" r="48498" b="54424"/>
          <a:stretch>
            <a:fillRect/>
          </a:stretch>
        </p:blipFill>
        <p:spPr>
          <a:xfrm>
            <a:off x="8022590" y="4382770"/>
            <a:ext cx="206375" cy="43180"/>
          </a:xfrm>
          <a:prstGeom prst="rect">
            <a:avLst/>
          </a:prstGeom>
          <a:noFill/>
        </p:spPr>
      </p:pic>
      <p:sp>
        <p:nvSpPr>
          <p:cNvPr id="33" name="도형 32"/>
          <p:cNvSpPr>
            <a:spLocks/>
          </p:cNvSpPr>
          <p:nvPr/>
        </p:nvSpPr>
        <p:spPr>
          <a:xfrm>
            <a:off x="7058660" y="5823585"/>
            <a:ext cx="2093595" cy="29527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&lt; SIDE VIEW &gt;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164080" y="1370965"/>
            <a:ext cx="3388995" cy="508635"/>
            <a:chOff x="2164080" y="1370965"/>
            <a:chExt cx="3388995" cy="508635"/>
          </a:xfrm>
        </p:grpSpPr>
        <p:cxnSp>
          <p:nvCxnSpPr>
            <p:cNvPr id="35" name="도형 34"/>
            <p:cNvCxnSpPr/>
            <p:nvPr/>
          </p:nvCxnSpPr>
          <p:spPr>
            <a:xfrm>
              <a:off x="2164715" y="1370965"/>
              <a:ext cx="1270" cy="509270"/>
            </a:xfrm>
            <a:prstGeom prst="line">
              <a:avLst/>
            </a:prstGeom>
            <a:ln w="6350" cap="flat" cmpd="sng">
              <a:solidFill>
                <a:schemeClr val="bg2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35"/>
            <p:cNvCxnSpPr/>
            <p:nvPr/>
          </p:nvCxnSpPr>
          <p:spPr>
            <a:xfrm>
              <a:off x="5552440" y="1370965"/>
              <a:ext cx="1270" cy="509270"/>
            </a:xfrm>
            <a:prstGeom prst="line">
              <a:avLst/>
            </a:prstGeom>
            <a:ln w="6350" cap="flat" cmpd="sng">
              <a:solidFill>
                <a:schemeClr val="bg2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도형 36"/>
            <p:cNvCxnSpPr/>
            <p:nvPr/>
          </p:nvCxnSpPr>
          <p:spPr>
            <a:xfrm>
              <a:off x="2164080" y="1631315"/>
              <a:ext cx="3388995" cy="1270"/>
            </a:xfrm>
            <a:prstGeom prst="line">
              <a:avLst/>
            </a:prstGeom>
            <a:ln w="6350" cap="flat" cmpd="sng">
              <a:solidFill>
                <a:schemeClr val="bg2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도형 39"/>
          <p:cNvCxnSpPr/>
          <p:nvPr/>
        </p:nvCxnSpPr>
        <p:spPr>
          <a:xfrm rot="5400000">
            <a:off x="10180320" y="2880995"/>
            <a:ext cx="1270" cy="508635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40"/>
          <p:cNvCxnSpPr/>
          <p:nvPr/>
        </p:nvCxnSpPr>
        <p:spPr>
          <a:xfrm rot="5400000">
            <a:off x="10180320" y="4124325"/>
            <a:ext cx="635" cy="508000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도형 41"/>
          <p:cNvCxnSpPr/>
          <p:nvPr/>
        </p:nvCxnSpPr>
        <p:spPr>
          <a:xfrm>
            <a:off x="10147300" y="3134995"/>
            <a:ext cx="635" cy="1243330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도형 42"/>
          <p:cNvSpPr>
            <a:spLocks/>
          </p:cNvSpPr>
          <p:nvPr/>
        </p:nvSpPr>
        <p:spPr>
          <a:xfrm>
            <a:off x="2844165" y="1299210"/>
            <a:ext cx="2094230" cy="29591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800mm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 rot="5400000">
            <a:off x="9264650" y="3409315"/>
            <a:ext cx="2098040" cy="29464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300mm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8" name="도형 47"/>
          <p:cNvCxnSpPr/>
          <p:nvPr/>
        </p:nvCxnSpPr>
        <p:spPr>
          <a:xfrm flipV="1">
            <a:off x="3763010" y="1774825"/>
            <a:ext cx="1790065" cy="1905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48"/>
          <p:cNvCxnSpPr/>
          <p:nvPr/>
        </p:nvCxnSpPr>
        <p:spPr>
          <a:xfrm>
            <a:off x="3761740" y="1632585"/>
            <a:ext cx="1270" cy="247650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형 49"/>
          <p:cNvSpPr>
            <a:spLocks/>
          </p:cNvSpPr>
          <p:nvPr/>
        </p:nvSpPr>
        <p:spPr>
          <a:xfrm>
            <a:off x="3653790" y="1570355"/>
            <a:ext cx="2094230" cy="22733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400mm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7870" y="1929130"/>
            <a:ext cx="6120765" cy="4304030"/>
          </a:xfrm>
          <a:prstGeom prst="rect">
            <a:avLst/>
          </a:prstGeom>
          <a:noFill/>
        </p:spPr>
      </p:pic>
      <p:sp>
        <p:nvSpPr>
          <p:cNvPr id="55" name="도형 54"/>
          <p:cNvSpPr>
            <a:spLocks/>
          </p:cNvSpPr>
          <p:nvPr/>
        </p:nvSpPr>
        <p:spPr>
          <a:xfrm>
            <a:off x="7070090" y="2705100"/>
            <a:ext cx="2093595" cy="29527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175mm</a:t>
            </a:r>
            <a:endParaRPr lang="ko-KR" altLang="en-US" sz="105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357505" y="2033269"/>
            <a:ext cx="1286510" cy="4457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Dimension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7" name="도형 56"/>
          <p:cNvCxnSpPr/>
          <p:nvPr/>
        </p:nvCxnSpPr>
        <p:spPr>
          <a:xfrm>
            <a:off x="6007100" y="4286885"/>
            <a:ext cx="5018405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 rot="5400000">
            <a:off x="9966960" y="3463925"/>
            <a:ext cx="1136015" cy="508000"/>
            <a:chOff x="9966960" y="3463925"/>
            <a:chExt cx="1136015" cy="508000"/>
          </a:xfrm>
        </p:grpSpPr>
        <p:cxnSp>
          <p:nvCxnSpPr>
            <p:cNvPr id="59" name="도형 58"/>
            <p:cNvCxnSpPr/>
            <p:nvPr/>
          </p:nvCxnSpPr>
          <p:spPr>
            <a:xfrm>
              <a:off x="9967595" y="3463925"/>
              <a:ext cx="635" cy="508000"/>
            </a:xfrm>
            <a:prstGeom prst="line">
              <a:avLst/>
            </a:prstGeom>
            <a:ln w="6350" cap="flat" cmpd="sng">
              <a:solidFill>
                <a:schemeClr val="bg2">
                  <a:lumMod val="50000"/>
                  <a:lumOff val="0"/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도형 59"/>
            <p:cNvCxnSpPr/>
            <p:nvPr/>
          </p:nvCxnSpPr>
          <p:spPr>
            <a:xfrm>
              <a:off x="11102340" y="3463925"/>
              <a:ext cx="635" cy="508000"/>
            </a:xfrm>
            <a:prstGeom prst="line">
              <a:avLst/>
            </a:prstGeom>
            <a:ln w="6350" cap="flat" cmpd="sng">
              <a:solidFill>
                <a:schemeClr val="bg2">
                  <a:lumMod val="50000"/>
                  <a:lumOff val="0"/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도형 60"/>
            <p:cNvCxnSpPr/>
            <p:nvPr/>
          </p:nvCxnSpPr>
          <p:spPr>
            <a:xfrm>
              <a:off x="9966960" y="3727450"/>
              <a:ext cx="1135380" cy="635"/>
            </a:xfrm>
            <a:prstGeom prst="line">
              <a:avLst/>
            </a:prstGeom>
            <a:ln w="6350" cap="flat" cmpd="sng">
              <a:solidFill>
                <a:schemeClr val="bg2">
                  <a:lumMod val="50000"/>
                  <a:lumOff val="0"/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도형 61"/>
          <p:cNvSpPr>
            <a:spLocks/>
          </p:cNvSpPr>
          <p:nvPr/>
        </p:nvSpPr>
        <p:spPr>
          <a:xfrm>
            <a:off x="10350500" y="3300730"/>
            <a:ext cx="2093595" cy="29527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Bulit-in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5400000">
            <a:off x="9624695" y="3414395"/>
            <a:ext cx="2098040" cy="29464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270mm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65" name="도형 64"/>
          <p:cNvCxnSpPr/>
          <p:nvPr/>
        </p:nvCxnSpPr>
        <p:spPr>
          <a:xfrm rot="5400000">
            <a:off x="10547350" y="4124325"/>
            <a:ext cx="1270" cy="508635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65"/>
          <p:cNvCxnSpPr/>
          <p:nvPr/>
        </p:nvCxnSpPr>
        <p:spPr>
          <a:xfrm>
            <a:off x="10514965" y="4301490"/>
            <a:ext cx="1270" cy="76835"/>
          </a:xfrm>
          <a:prstGeom prst="line">
            <a:avLst/>
          </a:prstGeom>
          <a:ln w="6350" cap="flat" cmpd="sng">
            <a:solidFill>
              <a:schemeClr val="bg2">
                <a:lumMod val="50000"/>
                <a:lumOff val="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도형 66"/>
          <p:cNvSpPr>
            <a:spLocks/>
          </p:cNvSpPr>
          <p:nvPr/>
        </p:nvSpPr>
        <p:spPr>
          <a:xfrm>
            <a:off x="10052050" y="4196715"/>
            <a:ext cx="2093595" cy="29527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30mm</a:t>
            </a:r>
            <a:endParaRPr lang="ko-KR" altLang="en-US" sz="9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25"/>
          <p:cNvSpPr txBox="1">
            <a:spLocks/>
          </p:cNvSpPr>
          <p:nvPr/>
        </p:nvSpPr>
        <p:spPr>
          <a:xfrm>
            <a:off x="434340" y="357505"/>
            <a:ext cx="1122870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sketch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rendering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Tools        context image 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그림 174" descr="C:/Users/ftisland/AppData/Roaming/PolarisOffice/ETemp/1708_12251560/fImage662467611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3015" y="-2915920"/>
            <a:ext cx="19146520" cy="13441680"/>
          </a:xfrm>
          <a:prstGeom prst="rect">
            <a:avLst/>
          </a:prstGeom>
          <a:noFill/>
        </p:spPr>
      </p:pic>
      <p:sp>
        <p:nvSpPr>
          <p:cNvPr id="163" name="도형 162"/>
          <p:cNvSpPr>
            <a:spLocks/>
          </p:cNvSpPr>
          <p:nvPr/>
        </p:nvSpPr>
        <p:spPr>
          <a:xfrm>
            <a:off x="1905" y="1388110"/>
            <a:ext cx="12189460" cy="5498465"/>
          </a:xfrm>
          <a:prstGeom prst="rect">
            <a:avLst/>
          </a:prstGeom>
          <a:solidFill>
            <a:srgbClr val="000000">
              <a:alpha val="83995"/>
            </a:srgbClr>
          </a:solidFill>
          <a:ln w="0">
            <a:noFill/>
            <a:prstDash/>
          </a:ln>
        </p:spPr>
        <p:txBody>
          <a:bodyPr vert="horz" wrap="square" lIns="45720" tIns="45720" rIns="4572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noFill/>
                <a:prstDash/>
              </a:ln>
              <a:solidFill>
                <a:srgbClr val="000000"/>
              </a:solidFill>
              <a:latin typeface="a고딕13" charset="0"/>
              <a:ea typeface="a고딕13" charset="0"/>
            </a:endParaRPr>
          </a:p>
        </p:txBody>
      </p:sp>
      <p:cxnSp>
        <p:nvCxnSpPr>
          <p:cNvPr id="80" name="도형 79"/>
          <p:cNvCxnSpPr/>
          <p:nvPr/>
        </p:nvCxnSpPr>
        <p:spPr>
          <a:xfrm>
            <a:off x="538480" y="-186690"/>
            <a:ext cx="1034986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도형 141"/>
          <p:cNvSpPr>
            <a:spLocks/>
          </p:cNvSpPr>
          <p:nvPr/>
        </p:nvSpPr>
        <p:spPr>
          <a:xfrm>
            <a:off x="668020" y="2168525"/>
            <a:ext cx="1672590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spc="300" dirty="0" smtClean="0">
                <a:solidFill>
                  <a:schemeClr val="bg1">
                    <a:lumMod val="95000"/>
                    <a:lumOff val="0"/>
                  </a:schemeClr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1800" b="1" strike="noStrike" cap="none" spc="300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NDEX</a:t>
            </a:r>
            <a:endParaRPr lang="ko-KR" altLang="en-US" sz="1800" b="1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2" name="슬라이드 번호 개체 틀 101"/>
          <p:cNvSpPr txBox="1">
            <a:spLocks noGrp="1"/>
          </p:cNvSpPr>
          <p:nvPr>
            <p:ph type="sldNum"/>
          </p:nvPr>
        </p:nvSpPr>
        <p:spPr>
          <a:xfrm>
            <a:off x="11012805" y="6414135"/>
            <a:ext cx="561975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50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2</a:t>
            </a:fld>
            <a:endParaRPr lang="ko-KR" altLang="en-US" sz="1050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50" name="도형 149"/>
          <p:cNvSpPr>
            <a:spLocks/>
          </p:cNvSpPr>
          <p:nvPr/>
        </p:nvSpPr>
        <p:spPr>
          <a:xfrm>
            <a:off x="1106805" y="2063750"/>
            <a:ext cx="189865" cy="33655"/>
          </a:xfrm>
          <a:prstGeom prst="roundRect">
            <a:avLst>
              <a:gd name="adj" fmla="val 5256"/>
            </a:avLst>
          </a:prstGeom>
          <a:ln w="0">
            <a:noFill/>
            <a:prstDash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2" name="도형 151"/>
          <p:cNvSpPr>
            <a:spLocks/>
          </p:cNvSpPr>
          <p:nvPr/>
        </p:nvSpPr>
        <p:spPr>
          <a:xfrm>
            <a:off x="1731010" y="3825875"/>
            <a:ext cx="120650" cy="120650"/>
          </a:xfrm>
          <a:prstGeom prst="ellipse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3" name="도형 152"/>
          <p:cNvSpPr>
            <a:spLocks/>
          </p:cNvSpPr>
          <p:nvPr/>
        </p:nvSpPr>
        <p:spPr>
          <a:xfrm>
            <a:off x="4400550" y="3827145"/>
            <a:ext cx="120650" cy="120650"/>
          </a:xfrm>
          <a:prstGeom prst="ellipse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4" name="도형 153"/>
          <p:cNvSpPr>
            <a:spLocks/>
          </p:cNvSpPr>
          <p:nvPr/>
        </p:nvSpPr>
        <p:spPr>
          <a:xfrm>
            <a:off x="7132320" y="3839210"/>
            <a:ext cx="120650" cy="120650"/>
          </a:xfrm>
          <a:prstGeom prst="ellipse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9" name="텍스트 상자 158"/>
          <p:cNvSpPr txBox="1">
            <a:spLocks/>
          </p:cNvSpPr>
          <p:nvPr/>
        </p:nvSpPr>
        <p:spPr>
          <a:xfrm>
            <a:off x="1215390" y="4050665"/>
            <a:ext cx="1590040" cy="43243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 smtClean="0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Theme</a:t>
            </a:r>
            <a:endParaRPr lang="ko-KR" altLang="en-US" sz="1600" b="1" strike="noStrike" cap="none" dirty="0" smtClean="0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0" name="텍스트 상자 159"/>
          <p:cNvSpPr txBox="1">
            <a:spLocks/>
          </p:cNvSpPr>
          <p:nvPr/>
        </p:nvSpPr>
        <p:spPr>
          <a:xfrm>
            <a:off x="3947160" y="4049395"/>
            <a:ext cx="1590040" cy="43243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 smtClean="0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Research</a:t>
            </a:r>
            <a:endParaRPr lang="ko-KR" altLang="en-US" sz="1600" b="1" strike="noStrike" cap="none" dirty="0" smtClean="0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1" name="텍스트 상자 160"/>
          <p:cNvSpPr txBox="1">
            <a:spLocks/>
          </p:cNvSpPr>
          <p:nvPr/>
        </p:nvSpPr>
        <p:spPr>
          <a:xfrm>
            <a:off x="6684010" y="4049395"/>
            <a:ext cx="1590040" cy="43243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 smtClean="0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Concept </a:t>
            </a:r>
            <a:endParaRPr lang="ko-KR" altLang="en-US" sz="1600" b="1" strike="noStrike" cap="none" dirty="0" smtClean="0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68" name="도형 167"/>
          <p:cNvSpPr>
            <a:spLocks/>
          </p:cNvSpPr>
          <p:nvPr/>
        </p:nvSpPr>
        <p:spPr>
          <a:xfrm>
            <a:off x="10824210" y="4918710"/>
            <a:ext cx="121285" cy="121285"/>
          </a:xfrm>
          <a:prstGeom prst="ellipse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9" name="도형 168"/>
          <p:cNvSpPr>
            <a:spLocks/>
          </p:cNvSpPr>
          <p:nvPr/>
        </p:nvSpPr>
        <p:spPr>
          <a:xfrm>
            <a:off x="8728710" y="4918710"/>
            <a:ext cx="121285" cy="121285"/>
          </a:xfrm>
          <a:prstGeom prst="ellipse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1" name="텍스트 상자 170"/>
          <p:cNvSpPr txBox="1">
            <a:spLocks/>
          </p:cNvSpPr>
          <p:nvPr/>
        </p:nvSpPr>
        <p:spPr>
          <a:xfrm>
            <a:off x="9823450" y="5164455"/>
            <a:ext cx="1590040" cy="4324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 smtClean="0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Rendering</a:t>
            </a:r>
            <a:endParaRPr lang="ko-KR" altLang="en-US" sz="1600" b="1" strike="noStrike" cap="none" dirty="0" smtClean="0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2" name="텍스트 상자 171"/>
          <p:cNvSpPr txBox="1">
            <a:spLocks/>
          </p:cNvSpPr>
          <p:nvPr/>
        </p:nvSpPr>
        <p:spPr>
          <a:xfrm>
            <a:off x="7469505" y="5164455"/>
            <a:ext cx="1590040" cy="4324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 smtClean="0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Context image</a:t>
            </a:r>
            <a:endParaRPr lang="ko-KR" altLang="en-US" sz="1600" b="1" strike="noStrike" cap="none" dirty="0" smtClean="0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6" name="도형 167"/>
          <p:cNvSpPr>
            <a:spLocks/>
          </p:cNvSpPr>
          <p:nvPr/>
        </p:nvSpPr>
        <p:spPr>
          <a:xfrm>
            <a:off x="5956999" y="4903256"/>
            <a:ext cx="121285" cy="121285"/>
          </a:xfrm>
          <a:prstGeom prst="ellipse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73" name="도형 172"/>
          <p:cNvCxnSpPr/>
          <p:nvPr/>
        </p:nvCxnSpPr>
        <p:spPr>
          <a:xfrm flipH="1">
            <a:off x="4223792" y="4993640"/>
            <a:ext cx="8200618" cy="0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/>
          <p:nvPr/>
        </p:nvCxnSpPr>
        <p:spPr>
          <a:xfrm>
            <a:off x="-127000" y="3905250"/>
            <a:ext cx="8976995" cy="0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171"/>
          <p:cNvSpPr txBox="1">
            <a:spLocks/>
          </p:cNvSpPr>
          <p:nvPr/>
        </p:nvSpPr>
        <p:spPr>
          <a:xfrm>
            <a:off x="5222621" y="5169081"/>
            <a:ext cx="1590040" cy="43243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 smtClean="0">
                <a:solidFill>
                  <a:schemeClr val="bg1">
                    <a:lumMod val="95000"/>
                    <a:lumOff val="0"/>
                  </a:schemeClr>
                </a:solidFill>
                <a:latin typeface="나눔고딕" charset="0"/>
                <a:ea typeface="나눔고딕" charset="0"/>
              </a:rPr>
              <a:t>Tools</a:t>
            </a:r>
            <a:endParaRPr lang="ko-KR" altLang="en-US" sz="1600" b="1" strike="noStrike" cap="none" dirty="0" smtClean="0">
              <a:solidFill>
                <a:schemeClr val="bg1">
                  <a:lumMod val="95000"/>
                  <a:lumOff val="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도형 64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4744720" y="5057140"/>
            <a:ext cx="2299970" cy="3238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&lt; SIDE VIEW &gt;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55" y="392430"/>
            <a:ext cx="8644890" cy="6073140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7574915" y="2085340"/>
            <a:ext cx="1220470" cy="1238885"/>
            <a:chOff x="7574915" y="2085340"/>
            <a:chExt cx="1220470" cy="1238885"/>
          </a:xfrm>
        </p:grpSpPr>
        <p:cxnSp>
          <p:nvCxnSpPr>
            <p:cNvPr id="35" name="도형 34"/>
            <p:cNvCxnSpPr/>
            <p:nvPr/>
          </p:nvCxnSpPr>
          <p:spPr>
            <a:xfrm flipV="1">
              <a:off x="7574915" y="2145030"/>
              <a:ext cx="607695" cy="117919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35"/>
            <p:cNvCxnSpPr/>
            <p:nvPr/>
          </p:nvCxnSpPr>
          <p:spPr>
            <a:xfrm>
              <a:off x="8176895" y="2139315"/>
              <a:ext cx="607695" cy="63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도형 36"/>
            <p:cNvSpPr>
              <a:spLocks/>
            </p:cNvSpPr>
            <p:nvPr/>
          </p:nvSpPr>
          <p:spPr>
            <a:xfrm>
              <a:off x="8688705" y="2085340"/>
              <a:ext cx="106680" cy="10668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도형 37"/>
          <p:cNvSpPr>
            <a:spLocks/>
          </p:cNvSpPr>
          <p:nvPr/>
        </p:nvSpPr>
        <p:spPr>
          <a:xfrm>
            <a:off x="7954010" y="1979930"/>
            <a:ext cx="2299970" cy="3238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필터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965825" y="4170045"/>
            <a:ext cx="1219835" cy="1041400"/>
            <a:chOff x="5965825" y="4170045"/>
            <a:chExt cx="1219835" cy="1041400"/>
          </a:xfrm>
        </p:grpSpPr>
        <p:cxnSp>
          <p:nvCxnSpPr>
            <p:cNvPr id="41" name="도형 40"/>
            <p:cNvCxnSpPr/>
            <p:nvPr/>
          </p:nvCxnSpPr>
          <p:spPr>
            <a:xfrm rot="21600000">
              <a:off x="5965825" y="4170045"/>
              <a:ext cx="607695" cy="991870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도형 41"/>
            <p:cNvCxnSpPr/>
            <p:nvPr/>
          </p:nvCxnSpPr>
          <p:spPr>
            <a:xfrm rot="21600000" flipV="1">
              <a:off x="6567805" y="5166360"/>
              <a:ext cx="607695" cy="63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도형 42"/>
            <p:cNvSpPr>
              <a:spLocks/>
            </p:cNvSpPr>
            <p:nvPr/>
          </p:nvSpPr>
          <p:spPr>
            <a:xfrm rot="21600000" flipV="1">
              <a:off x="7079615" y="5122545"/>
              <a:ext cx="106045" cy="8890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4" name="도형 43"/>
          <p:cNvSpPr>
            <a:spLocks/>
          </p:cNvSpPr>
          <p:nvPr/>
        </p:nvSpPr>
        <p:spPr>
          <a:xfrm>
            <a:off x="6995795" y="4859020"/>
            <a:ext cx="2299970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감지기 상태 확인 전등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평상시 / 녹색 빛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비상시 / 빨간 빛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6" name="도형 45"/>
          <p:cNvCxnSpPr/>
          <p:nvPr/>
        </p:nvCxnSpPr>
        <p:spPr>
          <a:xfrm flipH="1">
            <a:off x="4269740" y="4032250"/>
            <a:ext cx="615315" cy="988060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도형 47"/>
          <p:cNvSpPr>
            <a:spLocks/>
          </p:cNvSpPr>
          <p:nvPr/>
        </p:nvSpPr>
        <p:spPr>
          <a:xfrm flipH="1" flipV="1">
            <a:off x="4189730" y="4980940"/>
            <a:ext cx="106045" cy="88900"/>
          </a:xfrm>
          <a:prstGeom prst="ellipse">
            <a:avLst/>
          </a:prstGeom>
          <a:solidFill>
            <a:srgbClr val="0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2224405" y="1821180"/>
            <a:ext cx="2299970" cy="3238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비상 전지, 방독마스크 보관통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992755" y="3980180"/>
            <a:ext cx="849630" cy="373380"/>
            <a:chOff x="2992755" y="3980180"/>
            <a:chExt cx="849630" cy="373380"/>
          </a:xfrm>
        </p:grpSpPr>
        <p:cxnSp>
          <p:nvCxnSpPr>
            <p:cNvPr id="51" name="도형 50"/>
            <p:cNvCxnSpPr/>
            <p:nvPr/>
          </p:nvCxnSpPr>
          <p:spPr>
            <a:xfrm flipH="1">
              <a:off x="3509010" y="3980180"/>
              <a:ext cx="333375" cy="302260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도형 51"/>
            <p:cNvCxnSpPr/>
            <p:nvPr/>
          </p:nvCxnSpPr>
          <p:spPr>
            <a:xfrm flipH="1" flipV="1">
              <a:off x="3001645" y="4280535"/>
              <a:ext cx="536575" cy="63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도형 52"/>
            <p:cNvSpPr>
              <a:spLocks/>
            </p:cNvSpPr>
            <p:nvPr/>
          </p:nvSpPr>
          <p:spPr>
            <a:xfrm flipH="1" flipV="1">
              <a:off x="2992755" y="4210050"/>
              <a:ext cx="92075" cy="14351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4" name="도형 53"/>
          <p:cNvSpPr>
            <a:spLocks/>
          </p:cNvSpPr>
          <p:nvPr/>
        </p:nvSpPr>
        <p:spPr>
          <a:xfrm>
            <a:off x="1181735" y="4076065"/>
            <a:ext cx="2299970" cy="3238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유독가스 흡입구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5955665" y="1693545"/>
            <a:ext cx="1220470" cy="1238885"/>
            <a:chOff x="5955665" y="1693545"/>
            <a:chExt cx="1220470" cy="1238885"/>
          </a:xfrm>
        </p:grpSpPr>
        <p:cxnSp>
          <p:nvCxnSpPr>
            <p:cNvPr id="56" name="도형 55"/>
            <p:cNvCxnSpPr/>
            <p:nvPr/>
          </p:nvCxnSpPr>
          <p:spPr>
            <a:xfrm flipV="1">
              <a:off x="5955665" y="1753235"/>
              <a:ext cx="607695" cy="117919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도형 56"/>
            <p:cNvCxnSpPr/>
            <p:nvPr/>
          </p:nvCxnSpPr>
          <p:spPr>
            <a:xfrm>
              <a:off x="6557645" y="1747520"/>
              <a:ext cx="607695" cy="63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도형 57"/>
            <p:cNvSpPr>
              <a:spLocks/>
            </p:cNvSpPr>
            <p:nvPr/>
          </p:nvSpPr>
          <p:spPr>
            <a:xfrm>
              <a:off x="7069455" y="1693545"/>
              <a:ext cx="106680" cy="10668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9" name="도형 58"/>
          <p:cNvSpPr>
            <a:spLocks/>
          </p:cNvSpPr>
          <p:nvPr/>
        </p:nvSpPr>
        <p:spPr>
          <a:xfrm>
            <a:off x="6732905" y="1588135"/>
            <a:ext cx="2299970" cy="3238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빔 프로젝터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2901950" y="5133340"/>
            <a:ext cx="2299970" cy="3238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LED 전등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244340" y="1979295"/>
            <a:ext cx="1185545" cy="1238885"/>
            <a:chOff x="4244340" y="1979295"/>
            <a:chExt cx="1185545" cy="1238885"/>
          </a:xfrm>
        </p:grpSpPr>
        <p:cxnSp>
          <p:nvCxnSpPr>
            <p:cNvPr id="62" name="도형 61"/>
            <p:cNvCxnSpPr/>
            <p:nvPr/>
          </p:nvCxnSpPr>
          <p:spPr>
            <a:xfrm rot="21600000" flipH="1" flipV="1">
              <a:off x="4839335" y="2038985"/>
              <a:ext cx="590550" cy="117919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도형 62"/>
            <p:cNvCxnSpPr/>
            <p:nvPr/>
          </p:nvCxnSpPr>
          <p:spPr>
            <a:xfrm rot="21600000" flipH="1">
              <a:off x="4253865" y="2033270"/>
              <a:ext cx="590550" cy="635"/>
            </a:xfrm>
            <a:prstGeom prst="line">
              <a:avLst/>
            </a:prstGeom>
            <a:ln w="6350" cap="flat" cmpd="sng">
              <a:solidFill>
                <a:schemeClr val="tx1">
                  <a:alpha val="10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도형 63"/>
            <p:cNvSpPr>
              <a:spLocks/>
            </p:cNvSpPr>
            <p:nvPr/>
          </p:nvSpPr>
          <p:spPr>
            <a:xfrm rot="21600000" flipH="1">
              <a:off x="4244340" y="1979295"/>
              <a:ext cx="102870" cy="10604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cxnSp>
        <p:nvCxnSpPr>
          <p:cNvPr id="67" name="도형 66"/>
          <p:cNvCxnSpPr/>
          <p:nvPr/>
        </p:nvCxnSpPr>
        <p:spPr>
          <a:xfrm>
            <a:off x="6572885" y="4015105"/>
            <a:ext cx="391795" cy="391160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67"/>
          <p:cNvCxnSpPr/>
          <p:nvPr/>
        </p:nvCxnSpPr>
        <p:spPr>
          <a:xfrm>
            <a:off x="6950710" y="4411345"/>
            <a:ext cx="639445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도형 68"/>
          <p:cNvSpPr>
            <a:spLocks/>
          </p:cNvSpPr>
          <p:nvPr/>
        </p:nvSpPr>
        <p:spPr>
          <a:xfrm rot="21600000" flipV="1">
            <a:off x="7518400" y="4351655"/>
            <a:ext cx="106045" cy="85090"/>
          </a:xfrm>
          <a:prstGeom prst="ellipse">
            <a:avLst/>
          </a:prstGeom>
          <a:solidFill>
            <a:srgbClr val="00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도형 69"/>
          <p:cNvSpPr>
            <a:spLocks/>
          </p:cNvSpPr>
          <p:nvPr/>
        </p:nvSpPr>
        <p:spPr>
          <a:xfrm>
            <a:off x="7183120" y="4253865"/>
            <a:ext cx="2299970" cy="3238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정화된 공기 배출구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74" name="도형 73"/>
          <p:cNvCxnSpPr/>
          <p:nvPr/>
        </p:nvCxnSpPr>
        <p:spPr>
          <a:xfrm>
            <a:off x="8001000" y="3265805"/>
            <a:ext cx="1592580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>
            <a:off x="9606280" y="1782445"/>
            <a:ext cx="1837690" cy="2899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겉 재질 : 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플라스틱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LED전등판 : 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강화 아크릴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6" name="도형 75"/>
          <p:cNvSpPr>
            <a:spLocks/>
          </p:cNvSpPr>
          <p:nvPr/>
        </p:nvSpPr>
        <p:spPr>
          <a:xfrm>
            <a:off x="357505" y="2033269"/>
            <a:ext cx="1286510" cy="4457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Structure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텍스트 상자 76"/>
          <p:cNvSpPr txBox="1">
            <a:spLocks/>
          </p:cNvSpPr>
          <p:nvPr/>
        </p:nvSpPr>
        <p:spPr>
          <a:xfrm>
            <a:off x="3067685" y="685165"/>
            <a:ext cx="289814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소용량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대용량        방독마스크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25"/>
          <p:cNvSpPr txBox="1">
            <a:spLocks/>
          </p:cNvSpPr>
          <p:nvPr/>
        </p:nvSpPr>
        <p:spPr>
          <a:xfrm>
            <a:off x="434340" y="357505"/>
            <a:ext cx="1122870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sketch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rendering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Tools        context image 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도형 8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555" y="-707390"/>
            <a:ext cx="11279505" cy="7922895"/>
          </a:xfrm>
          <a:prstGeom prst="rect">
            <a:avLst/>
          </a:prstGeom>
          <a:noFill/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165" y="598805"/>
            <a:ext cx="8080375" cy="5674995"/>
          </a:xfrm>
          <a:prstGeom prst="rect">
            <a:avLst/>
          </a:prstGeom>
          <a:noFill/>
        </p:spPr>
      </p:pic>
      <p:cxnSp>
        <p:nvCxnSpPr>
          <p:cNvPr id="81" name="도형 80"/>
          <p:cNvCxnSpPr/>
          <p:nvPr/>
        </p:nvCxnSpPr>
        <p:spPr>
          <a:xfrm flipH="1">
            <a:off x="10042525" y="3837305"/>
            <a:ext cx="1143635" cy="1143635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도형 81"/>
          <p:cNvCxnSpPr/>
          <p:nvPr/>
        </p:nvCxnSpPr>
        <p:spPr>
          <a:xfrm rot="5400000">
            <a:off x="3021330" y="4095750"/>
            <a:ext cx="897890" cy="817245"/>
          </a:xfrm>
          <a:prstGeom prst="bentConnector3">
            <a:avLst>
              <a:gd name="adj1" fmla="val 50042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도형 82"/>
          <p:cNvSpPr>
            <a:spLocks/>
          </p:cNvSpPr>
          <p:nvPr/>
        </p:nvSpPr>
        <p:spPr>
          <a:xfrm>
            <a:off x="6112510" y="5049520"/>
            <a:ext cx="2299970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감지기 상태 확인 전등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평상시 / 녹색 빛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비상시 / 빨간 빛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4" name="도형 83"/>
          <p:cNvSpPr>
            <a:spLocks/>
          </p:cNvSpPr>
          <p:nvPr/>
        </p:nvSpPr>
        <p:spPr>
          <a:xfrm>
            <a:off x="1362710" y="5212080"/>
            <a:ext cx="3441065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연기 감지시 뚜껑이 열리면서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방독 마스크 투하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85" name="도형 84"/>
          <p:cNvCxnSpPr/>
          <p:nvPr/>
        </p:nvCxnSpPr>
        <p:spPr>
          <a:xfrm flipH="1">
            <a:off x="7960360" y="4926330"/>
            <a:ext cx="558800" cy="966470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도형 85"/>
          <p:cNvSpPr>
            <a:spLocks/>
          </p:cNvSpPr>
          <p:nvPr/>
        </p:nvSpPr>
        <p:spPr>
          <a:xfrm>
            <a:off x="8180705" y="5049520"/>
            <a:ext cx="2299970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비상시 </a:t>
            </a: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뚜껑이 열리면서 빔프로젝터 투사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8" name="도형 87"/>
          <p:cNvSpPr>
            <a:spLocks/>
          </p:cNvSpPr>
          <p:nvPr/>
        </p:nvSpPr>
        <p:spPr>
          <a:xfrm>
            <a:off x="357505" y="2033269"/>
            <a:ext cx="1286510" cy="4457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Emergency</a:t>
            </a:r>
            <a:endParaRPr lang="ko-KR" altLang="en-US" sz="16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9" name="텍스트 상자 88"/>
          <p:cNvSpPr txBox="1">
            <a:spLocks/>
          </p:cNvSpPr>
          <p:nvPr/>
        </p:nvSpPr>
        <p:spPr>
          <a:xfrm>
            <a:off x="3067685" y="685165"/>
            <a:ext cx="289814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소용량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대용량        방독마스크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25"/>
          <p:cNvSpPr txBox="1">
            <a:spLocks/>
          </p:cNvSpPr>
          <p:nvPr/>
        </p:nvSpPr>
        <p:spPr>
          <a:xfrm>
            <a:off x="434340" y="357505"/>
            <a:ext cx="1122870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sketch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rendering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Tools        context image 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도형 8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338070"/>
            <a:ext cx="4704715" cy="3307080"/>
          </a:xfrm>
          <a:prstGeom prst="rect">
            <a:avLst/>
          </a:prstGeom>
          <a:noFill/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8" t="34361" r="36301" b="50317"/>
          <a:stretch>
            <a:fillRect/>
          </a:stretch>
        </p:blipFill>
        <p:spPr>
          <a:xfrm>
            <a:off x="6885305" y="3035935"/>
            <a:ext cx="3416300" cy="1346200"/>
          </a:xfrm>
          <a:prstGeom prst="rect">
            <a:avLst/>
          </a:prstGeom>
          <a:noFill/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9" t="44068" r="48498" b="54424"/>
          <a:stretch>
            <a:fillRect/>
          </a:stretch>
        </p:blipFill>
        <p:spPr>
          <a:xfrm>
            <a:off x="8504555" y="4378325"/>
            <a:ext cx="227330" cy="47625"/>
          </a:xfrm>
          <a:prstGeom prst="rect">
            <a:avLst/>
          </a:prstGeom>
          <a:noFill/>
        </p:spPr>
      </p:pic>
      <p:sp>
        <p:nvSpPr>
          <p:cNvPr id="92" name="도형 91"/>
          <p:cNvSpPr>
            <a:spLocks/>
          </p:cNvSpPr>
          <p:nvPr/>
        </p:nvSpPr>
        <p:spPr>
          <a:xfrm>
            <a:off x="2977515" y="5807075"/>
            <a:ext cx="2299970" cy="3238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&lt; BOTTOM VIEW &gt;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3" name="도형 92"/>
          <p:cNvSpPr>
            <a:spLocks/>
          </p:cNvSpPr>
          <p:nvPr/>
        </p:nvSpPr>
        <p:spPr>
          <a:xfrm>
            <a:off x="7383145" y="5795010"/>
            <a:ext cx="2299970" cy="3238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&lt; SIDE VIEW &gt;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>
            <a:off x="357505" y="2033269"/>
            <a:ext cx="1286510" cy="4457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Dimension</a:t>
            </a: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7721600" y="175260"/>
            <a:ext cx="2573655" cy="2654935"/>
            <a:chOff x="7721600" y="175260"/>
            <a:chExt cx="2573655" cy="2654935"/>
          </a:xfrm>
        </p:grpSpPr>
        <p:grpSp>
          <p:nvGrpSpPr>
            <p:cNvPr id="101" name="그룹 100"/>
            <p:cNvGrpSpPr/>
            <p:nvPr/>
          </p:nvGrpSpPr>
          <p:grpSpPr>
            <a:xfrm>
              <a:off x="7721600" y="175260"/>
              <a:ext cx="2573655" cy="2654935"/>
              <a:chOff x="7721600" y="175260"/>
              <a:chExt cx="2573655" cy="2654935"/>
            </a:xfrm>
          </p:grpSpPr>
          <p:cxnSp>
            <p:nvCxnSpPr>
              <p:cNvPr id="94" name="도형 93"/>
              <p:cNvCxnSpPr/>
              <p:nvPr/>
            </p:nvCxnSpPr>
            <p:spPr>
              <a:xfrm>
                <a:off x="8185150" y="1981200"/>
                <a:ext cx="1646555" cy="635"/>
              </a:xfrm>
              <a:prstGeom prst="line">
                <a:avLst/>
              </a:prstGeom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도형 94"/>
              <p:cNvCxnSpPr/>
              <p:nvPr/>
            </p:nvCxnSpPr>
            <p:spPr>
              <a:xfrm flipV="1">
                <a:off x="9817735" y="747395"/>
                <a:ext cx="635" cy="1225550"/>
              </a:xfrm>
              <a:prstGeom prst="line">
                <a:avLst/>
              </a:prstGeom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도형 96"/>
              <p:cNvSpPr>
                <a:spLocks/>
              </p:cNvSpPr>
              <p:nvPr/>
            </p:nvSpPr>
            <p:spPr>
              <a:xfrm>
                <a:off x="7721600" y="1652270"/>
                <a:ext cx="2299970" cy="323850"/>
              </a:xfrm>
              <a:prstGeom prst="ellipse">
                <a:avLst/>
              </a:prstGeom>
              <a:no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나눔고딕" charset="0"/>
                    <a:ea typeface="나눔고딕" charset="0"/>
                  </a:rPr>
                  <a:t>W : 2000</a:t>
                </a:r>
                <a:endParaRPr lang="ko-KR" altLang="en-US" sz="1200" b="0" strike="noStrike" cap="none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8" name="도형 97"/>
              <p:cNvSpPr>
                <a:spLocks/>
              </p:cNvSpPr>
              <p:nvPr/>
            </p:nvSpPr>
            <p:spPr>
              <a:xfrm rot="18900000">
                <a:off x="7995285" y="2199640"/>
                <a:ext cx="2299970" cy="323850"/>
              </a:xfrm>
              <a:prstGeom prst="ellipse">
                <a:avLst/>
              </a:prstGeom>
              <a:no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나눔고딕" charset="0"/>
                    <a:ea typeface="나눔고딕" charset="0"/>
                  </a:rPr>
                  <a:t>D : 500</a:t>
                </a:r>
                <a:endParaRPr lang="ko-KR" altLang="en-US" sz="1200" b="0" strike="noStrike" cap="none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9" name="도형 98"/>
              <p:cNvSpPr>
                <a:spLocks/>
              </p:cNvSpPr>
              <p:nvPr/>
            </p:nvSpPr>
            <p:spPr>
              <a:xfrm rot="5400000">
                <a:off x="8852535" y="1163320"/>
                <a:ext cx="2299970" cy="323850"/>
              </a:xfrm>
              <a:prstGeom prst="ellipse">
                <a:avLst/>
              </a:prstGeom>
              <a:no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나눔고딕" charset="0"/>
                    <a:ea typeface="나눔고딕" charset="0"/>
                  </a:rPr>
                  <a:t>H : 450</a:t>
                </a:r>
                <a:endParaRPr lang="ko-KR" altLang="en-US" sz="1200" b="0" strike="noStrike" cap="none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endParaRPr>
              </a:p>
            </p:txBody>
          </p:sp>
          <p:cxnSp>
            <p:nvCxnSpPr>
              <p:cNvPr id="96" name="도형 95"/>
              <p:cNvCxnSpPr/>
              <p:nvPr/>
            </p:nvCxnSpPr>
            <p:spPr>
              <a:xfrm flipH="1">
                <a:off x="8976360" y="1985645"/>
                <a:ext cx="844550" cy="844550"/>
              </a:xfrm>
              <a:prstGeom prst="line">
                <a:avLst/>
              </a:prstGeom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도형 101"/>
            <p:cNvSpPr>
              <a:spLocks/>
            </p:cNvSpPr>
            <p:nvPr/>
          </p:nvSpPr>
          <p:spPr>
            <a:xfrm>
              <a:off x="8180070" y="747395"/>
              <a:ext cx="1285875" cy="445135"/>
            </a:xfrm>
            <a:prstGeom prst="rect">
              <a:avLst/>
            </a:prstGeom>
            <a:noFill/>
            <a:ln w="1270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Size</a:t>
              </a: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4" name="텍스트 상자 103"/>
          <p:cNvSpPr txBox="1">
            <a:spLocks/>
          </p:cNvSpPr>
          <p:nvPr/>
        </p:nvSpPr>
        <p:spPr>
          <a:xfrm>
            <a:off x="3067685" y="685165"/>
            <a:ext cx="289814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소용량 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대용량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방독마스크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25"/>
          <p:cNvSpPr txBox="1">
            <a:spLocks/>
          </p:cNvSpPr>
          <p:nvPr/>
        </p:nvSpPr>
        <p:spPr>
          <a:xfrm>
            <a:off x="434340" y="357505"/>
            <a:ext cx="1122870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sketch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rendering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Tools        context image 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도형 86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82" name="도형 81"/>
          <p:cNvCxnSpPr/>
          <p:nvPr/>
        </p:nvCxnSpPr>
        <p:spPr>
          <a:xfrm rot="5400000">
            <a:off x="5483860" y="4450080"/>
            <a:ext cx="897890" cy="817245"/>
          </a:xfrm>
          <a:prstGeom prst="bentConnector3">
            <a:avLst>
              <a:gd name="adj1" fmla="val 50042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도형 82"/>
          <p:cNvSpPr>
            <a:spLocks/>
          </p:cNvSpPr>
          <p:nvPr/>
        </p:nvSpPr>
        <p:spPr>
          <a:xfrm>
            <a:off x="552450" y="4540885"/>
            <a:ext cx="2299970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감지기 상태 확인 전등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평상시 / 녹색 빛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비상시 / 빨간 빛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4" name="도형 83"/>
          <p:cNvSpPr>
            <a:spLocks/>
          </p:cNvSpPr>
          <p:nvPr/>
        </p:nvSpPr>
        <p:spPr>
          <a:xfrm>
            <a:off x="3811905" y="5416550"/>
            <a:ext cx="3441065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연기 감지시 뚜껑이 열리면서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방독 마스크 투하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85" name="도형 84"/>
          <p:cNvCxnSpPr/>
          <p:nvPr/>
        </p:nvCxnSpPr>
        <p:spPr>
          <a:xfrm flipH="1">
            <a:off x="2400300" y="4417695"/>
            <a:ext cx="558800" cy="966470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도형 85"/>
          <p:cNvSpPr>
            <a:spLocks/>
          </p:cNvSpPr>
          <p:nvPr/>
        </p:nvSpPr>
        <p:spPr>
          <a:xfrm>
            <a:off x="2620645" y="4540885"/>
            <a:ext cx="2299970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비상시 </a:t>
            </a: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뚜껑이 열리면서 빔프로젝터 투사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>
            <a:off x="357505" y="2033269"/>
            <a:ext cx="1286510" cy="4457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Emergency</a:t>
            </a:r>
            <a:endParaRPr lang="ko-KR" altLang="en-US" sz="16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55" y="428625"/>
            <a:ext cx="8763635" cy="6858635"/>
          </a:xfrm>
          <a:prstGeom prst="rect">
            <a:avLst/>
          </a:prstGeom>
          <a:noFill/>
        </p:spPr>
      </p:pic>
      <p:cxnSp>
        <p:nvCxnSpPr>
          <p:cNvPr id="81" name="도형 80"/>
          <p:cNvCxnSpPr/>
          <p:nvPr/>
        </p:nvCxnSpPr>
        <p:spPr>
          <a:xfrm flipH="1">
            <a:off x="4482465" y="4155440"/>
            <a:ext cx="1554480" cy="316865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/>
          <p:cNvGrpSpPr/>
          <p:nvPr/>
        </p:nvGrpSpPr>
        <p:grpSpPr>
          <a:xfrm>
            <a:off x="7721600" y="175260"/>
            <a:ext cx="2573655" cy="2654935"/>
            <a:chOff x="7721600" y="175260"/>
            <a:chExt cx="2573655" cy="2654935"/>
          </a:xfrm>
        </p:grpSpPr>
        <p:grpSp>
          <p:nvGrpSpPr>
            <p:cNvPr id="104" name="그룹 103"/>
            <p:cNvGrpSpPr/>
            <p:nvPr/>
          </p:nvGrpSpPr>
          <p:grpSpPr>
            <a:xfrm>
              <a:off x="7721600" y="175260"/>
              <a:ext cx="2573655" cy="2654935"/>
              <a:chOff x="7721600" y="175260"/>
              <a:chExt cx="2573655" cy="2654935"/>
            </a:xfrm>
          </p:grpSpPr>
          <p:cxnSp>
            <p:nvCxnSpPr>
              <p:cNvPr id="105" name="도형 104"/>
              <p:cNvCxnSpPr/>
              <p:nvPr/>
            </p:nvCxnSpPr>
            <p:spPr>
              <a:xfrm>
                <a:off x="8185150" y="1981200"/>
                <a:ext cx="1646555" cy="635"/>
              </a:xfrm>
              <a:prstGeom prst="line">
                <a:avLst/>
              </a:prstGeom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도형 105"/>
              <p:cNvCxnSpPr/>
              <p:nvPr/>
            </p:nvCxnSpPr>
            <p:spPr>
              <a:xfrm flipV="1">
                <a:off x="9817735" y="747395"/>
                <a:ext cx="635" cy="1225550"/>
              </a:xfrm>
              <a:prstGeom prst="line">
                <a:avLst/>
              </a:prstGeom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도형 106"/>
              <p:cNvSpPr>
                <a:spLocks/>
              </p:cNvSpPr>
              <p:nvPr/>
            </p:nvSpPr>
            <p:spPr>
              <a:xfrm>
                <a:off x="7721600" y="1652270"/>
                <a:ext cx="2299970" cy="323850"/>
              </a:xfrm>
              <a:prstGeom prst="ellipse">
                <a:avLst/>
              </a:prstGeom>
              <a:no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나눔고딕" charset="0"/>
                    <a:ea typeface="나눔고딕" charset="0"/>
                  </a:rPr>
                  <a:t>W : 2000</a:t>
                </a:r>
                <a:endParaRPr lang="ko-KR" altLang="en-US" sz="1200" b="0" strike="noStrike" cap="none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8" name="도형 107"/>
              <p:cNvSpPr>
                <a:spLocks/>
              </p:cNvSpPr>
              <p:nvPr/>
            </p:nvSpPr>
            <p:spPr>
              <a:xfrm rot="18900000">
                <a:off x="7995285" y="2199640"/>
                <a:ext cx="2299970" cy="323850"/>
              </a:xfrm>
              <a:prstGeom prst="ellipse">
                <a:avLst/>
              </a:prstGeom>
              <a:no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나눔고딕" charset="0"/>
                    <a:ea typeface="나눔고딕" charset="0"/>
                  </a:rPr>
                  <a:t>D : 500</a:t>
                </a:r>
                <a:endParaRPr lang="ko-KR" altLang="en-US" sz="1200" b="0" strike="noStrike" cap="none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9" name="도형 108"/>
              <p:cNvSpPr>
                <a:spLocks/>
              </p:cNvSpPr>
              <p:nvPr/>
            </p:nvSpPr>
            <p:spPr>
              <a:xfrm rot="5400000">
                <a:off x="8852535" y="1163320"/>
                <a:ext cx="2299970" cy="323850"/>
              </a:xfrm>
              <a:prstGeom prst="ellipse">
                <a:avLst/>
              </a:prstGeom>
              <a:no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나눔고딕" charset="0"/>
                    <a:ea typeface="나눔고딕" charset="0"/>
                  </a:rPr>
                  <a:t>H : 450</a:t>
                </a:r>
                <a:endParaRPr lang="ko-KR" altLang="en-US" sz="1200" b="0" strike="noStrike" cap="none" dirty="0" smtClean="0">
                  <a:solidFill>
                    <a:schemeClr val="tx1"/>
                  </a:solidFill>
                  <a:latin typeface="나눔고딕" charset="0"/>
                  <a:ea typeface="나눔고딕" charset="0"/>
                </a:endParaRPr>
              </a:p>
            </p:txBody>
          </p:sp>
          <p:cxnSp>
            <p:nvCxnSpPr>
              <p:cNvPr id="110" name="도형 109"/>
              <p:cNvCxnSpPr/>
              <p:nvPr/>
            </p:nvCxnSpPr>
            <p:spPr>
              <a:xfrm flipH="1">
                <a:off x="8976360" y="1985645"/>
                <a:ext cx="844550" cy="844550"/>
              </a:xfrm>
              <a:prstGeom prst="line">
                <a:avLst/>
              </a:prstGeom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도형 110"/>
            <p:cNvSpPr>
              <a:spLocks/>
            </p:cNvSpPr>
            <p:nvPr/>
          </p:nvSpPr>
          <p:spPr>
            <a:xfrm>
              <a:off x="8180070" y="747395"/>
              <a:ext cx="1285875" cy="445135"/>
            </a:xfrm>
            <a:prstGeom prst="rect">
              <a:avLst/>
            </a:prstGeom>
            <a:noFill/>
            <a:ln w="1270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Size</a:t>
              </a: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cxnSp>
        <p:nvCxnSpPr>
          <p:cNvPr id="112" name="도형 111"/>
          <p:cNvCxnSpPr/>
          <p:nvPr/>
        </p:nvCxnSpPr>
        <p:spPr>
          <a:xfrm>
            <a:off x="8477250" y="4167505"/>
            <a:ext cx="619760" cy="810260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도형 112"/>
          <p:cNvSpPr>
            <a:spLocks/>
          </p:cNvSpPr>
          <p:nvPr/>
        </p:nvSpPr>
        <p:spPr>
          <a:xfrm>
            <a:off x="8601075" y="5052695"/>
            <a:ext cx="2299970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유독가스 흡입구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4" name="텍스트 상자 113"/>
          <p:cNvSpPr txBox="1">
            <a:spLocks/>
          </p:cNvSpPr>
          <p:nvPr/>
        </p:nvSpPr>
        <p:spPr>
          <a:xfrm>
            <a:off x="3067685" y="685165"/>
            <a:ext cx="289814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소용량 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대용량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방독마스크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5"/>
          <p:cNvSpPr txBox="1">
            <a:spLocks/>
          </p:cNvSpPr>
          <p:nvPr/>
        </p:nvSpPr>
        <p:spPr>
          <a:xfrm>
            <a:off x="434340" y="357505"/>
            <a:ext cx="1122870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sketch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rendering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Tools        context image 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/>
        </p:nvGrpSpPr>
        <p:grpSpPr>
          <a:xfrm>
            <a:off x="203200" y="2952115"/>
            <a:ext cx="6981190" cy="3920490"/>
            <a:chOff x="203200" y="2952115"/>
            <a:chExt cx="6981190" cy="3920490"/>
          </a:xfrm>
        </p:grpSpPr>
        <p:pic>
          <p:nvPicPr>
            <p:cNvPr id="115" name="그림 114" descr="C:/Users/ftisland/AppData/Roaming/PolarisOffice/ETemp/1708_12251560/fImage5751512495705.jpe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3200" y="2952115"/>
              <a:ext cx="6981825" cy="3921125"/>
            </a:xfrm>
            <a:prstGeom prst="rect">
              <a:avLst/>
            </a:prstGeom>
            <a:noFill/>
          </p:spPr>
        </p:pic>
        <p:sp>
          <p:nvSpPr>
            <p:cNvPr id="116" name="도형 115"/>
            <p:cNvSpPr>
              <a:spLocks/>
            </p:cNvSpPr>
            <p:nvPr/>
          </p:nvSpPr>
          <p:spPr>
            <a:xfrm rot="8100000">
              <a:off x="3425190" y="3215640"/>
              <a:ext cx="329565" cy="1889125"/>
            </a:xfrm>
            <a:prstGeom prst="moon">
              <a:avLst>
                <a:gd name="adj" fmla="val 166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r="9948"/>
          <a:stretch>
            <a:fillRect/>
          </a:stretch>
        </p:blipFill>
        <p:spPr>
          <a:xfrm>
            <a:off x="6232525" y="1796415"/>
            <a:ext cx="4926330" cy="4166870"/>
          </a:xfrm>
          <a:prstGeom prst="rect">
            <a:avLst/>
          </a:prstGeom>
          <a:noFill/>
        </p:spPr>
      </p:pic>
      <p:sp>
        <p:nvSpPr>
          <p:cNvPr id="114" name="텍스트 상자 113"/>
          <p:cNvSpPr txBox="1">
            <a:spLocks/>
          </p:cNvSpPr>
          <p:nvPr/>
        </p:nvSpPr>
        <p:spPr>
          <a:xfrm>
            <a:off x="3067685" y="685165"/>
            <a:ext cx="289814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소용량        </a:t>
            </a:r>
            <a:r>
              <a:rPr lang="en-US" altLang="ko-KR" sz="1100" b="1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대용량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방독마스크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>
            <a:off x="357505" y="2033269"/>
            <a:ext cx="1286510" cy="4457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Emergency</a:t>
            </a:r>
            <a:endParaRPr lang="ko-KR" altLang="en-US" sz="16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9" name="도형 118"/>
          <p:cNvCxnSpPr/>
          <p:nvPr/>
        </p:nvCxnSpPr>
        <p:spPr>
          <a:xfrm flipV="1">
            <a:off x="4191000" y="3225165"/>
            <a:ext cx="2164715" cy="708660"/>
          </a:xfrm>
          <a:prstGeom prst="curvedConnector3">
            <a:avLst>
              <a:gd name="adj1" fmla="val 49977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도형 119"/>
          <p:cNvSpPr>
            <a:spLocks/>
          </p:cNvSpPr>
          <p:nvPr/>
        </p:nvSpPr>
        <p:spPr>
          <a:xfrm rot="18720000">
            <a:off x="3841750" y="3016250"/>
            <a:ext cx="1048385" cy="1048385"/>
          </a:xfrm>
          <a:prstGeom prst="stripedRightArrow">
            <a:avLst>
              <a:gd name="adj1" fmla="val 63269"/>
              <a:gd name="adj2" fmla="val 38968"/>
            </a:avLst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25"/>
          <p:cNvSpPr txBox="1">
            <a:spLocks/>
          </p:cNvSpPr>
          <p:nvPr/>
        </p:nvSpPr>
        <p:spPr>
          <a:xfrm>
            <a:off x="434340" y="357505"/>
            <a:ext cx="1122870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sketch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rendering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Tools        context image 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" y="204470"/>
            <a:ext cx="11431905" cy="6425565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434340" y="357505"/>
            <a:ext cx="1122870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sketch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rendering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Tools        context image 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" name="텍스트 상자 113"/>
          <p:cNvSpPr txBox="1">
            <a:spLocks/>
          </p:cNvSpPr>
          <p:nvPr/>
        </p:nvSpPr>
        <p:spPr>
          <a:xfrm>
            <a:off x="3067685" y="685165"/>
            <a:ext cx="289814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소용량        </a:t>
            </a:r>
            <a:r>
              <a:rPr lang="en-US" altLang="ko-KR" sz="1100" b="1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대용량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방독마스크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" name="도형 99"/>
          <p:cNvSpPr>
            <a:spLocks/>
          </p:cNvSpPr>
          <p:nvPr/>
        </p:nvSpPr>
        <p:spPr>
          <a:xfrm>
            <a:off x="357505" y="2033269"/>
            <a:ext cx="1286510" cy="44577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Emergency</a:t>
            </a:r>
            <a:endParaRPr lang="ko-KR" altLang="en-US" sz="16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6" name="도형 115"/>
          <p:cNvCxnSpPr/>
          <p:nvPr/>
        </p:nvCxnSpPr>
        <p:spPr>
          <a:xfrm rot="10800000" flipV="1">
            <a:off x="4436110" y="4844415"/>
            <a:ext cx="4001135" cy="1116330"/>
          </a:xfrm>
          <a:prstGeom prst="curvedConnector3">
            <a:avLst>
              <a:gd name="adj1" fmla="val 49995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도형 116"/>
          <p:cNvCxnSpPr/>
          <p:nvPr/>
        </p:nvCxnSpPr>
        <p:spPr>
          <a:xfrm rot="10800000">
            <a:off x="4572000" y="3279140"/>
            <a:ext cx="1905635" cy="681355"/>
          </a:xfrm>
          <a:prstGeom prst="bentConnector3">
            <a:avLst>
              <a:gd name="adj1" fmla="val 50028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도형 117"/>
          <p:cNvCxnSpPr/>
          <p:nvPr/>
        </p:nvCxnSpPr>
        <p:spPr>
          <a:xfrm flipH="1">
            <a:off x="4694555" y="4680585"/>
            <a:ext cx="1633220" cy="635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도형 118"/>
          <p:cNvSpPr>
            <a:spLocks/>
          </p:cNvSpPr>
          <p:nvPr/>
        </p:nvSpPr>
        <p:spPr>
          <a:xfrm>
            <a:off x="2199005" y="4391025"/>
            <a:ext cx="2299970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보관시 선과 연결되며 선이 끊어지면 발광한다.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0" name="도형 119"/>
          <p:cNvSpPr>
            <a:spLocks/>
          </p:cNvSpPr>
          <p:nvPr/>
        </p:nvSpPr>
        <p:spPr>
          <a:xfrm>
            <a:off x="2199005" y="3002915"/>
            <a:ext cx="2299970" cy="6026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필터가 내장되어 있어서 유독가스를 걸러줌.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1" name="도형 120"/>
          <p:cNvSpPr>
            <a:spLocks/>
          </p:cNvSpPr>
          <p:nvPr/>
        </p:nvSpPr>
        <p:spPr>
          <a:xfrm>
            <a:off x="2199005" y="5737860"/>
            <a:ext cx="2300605" cy="60325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스판 재질로 잘 늘어남.</a:t>
            </a:r>
            <a:endParaRPr lang="ko-KR" altLang="en-US" sz="11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텍스트 상자 19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eaLnBrk="0"/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strike="noStrike" cap="none" dirty="0" smtClean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sketch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  rendering      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23792" y="647110"/>
            <a:ext cx="244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+mn-lt"/>
              </a:rPr>
              <a:t>Board</a:t>
            </a:r>
            <a:r>
              <a:rPr lang="en-US" altLang="ko-KR" sz="1100" dirty="0" smtClean="0">
                <a:latin typeface="+mn-lt"/>
              </a:rPr>
              <a:t>     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Sensor      etc.   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64533544" descr="EMB00003b0498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844824"/>
            <a:ext cx="5318125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672064" y="1988840"/>
            <a:ext cx="406826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우노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파이크로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컨트롤러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ATmega328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AVR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작동전압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5V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플래시 메모리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32KB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SRAM : 2KB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클럭속도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16MHz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I/O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6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EEPROM : 1KB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입력전압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7~12V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I/O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20(PWM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출력을 제공하는 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PCB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53.4mm x 68.6mm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25g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3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9655" y="647438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Board</a:t>
            </a:r>
            <a:r>
              <a:rPr lang="en-US" altLang="ko-KR" sz="1100" dirty="0" smtClean="0">
                <a:latin typeface="+mn-lt"/>
              </a:rPr>
              <a:t>      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Sensor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etc.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  </a:t>
            </a:r>
            <a:endParaRPr lang="ko-KR" altLang="en-US" sz="1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164533064" descr="EMB00003b0498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3" y="2060847"/>
            <a:ext cx="5378261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744072" y="2799799"/>
            <a:ext cx="42395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200000"/>
              </a:lnSpc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가스센서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MQ-2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32mm x 20mm x 15mm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작동전압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5V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감지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가스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LPG,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부탄가스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프로판가스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메탄가스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수소가스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연기 등을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감지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상자 19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eaLnBrk="0"/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strike="noStrike" cap="none" dirty="0" smtClean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sketch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  rendering      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7808" y="662186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Board</a:t>
            </a:r>
            <a:r>
              <a:rPr lang="en-US" altLang="ko-KR" sz="1100" dirty="0" smtClean="0">
                <a:latin typeface="+mn-lt"/>
              </a:rPr>
              <a:t>   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Sensor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 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etc.  </a:t>
            </a:r>
            <a:endParaRPr lang="ko-KR" altLang="en-US" sz="1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164536424" descr="EMB00003b0498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2097739"/>
            <a:ext cx="432048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672064" y="2734484"/>
            <a:ext cx="424847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rtl="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algn="l" rtl="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algn="l" rtl="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algn="l" rtl="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algn="l" rtl="0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DC 12V DC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팬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: 40mm x 40mm x 10mm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함초롬바탕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설치크기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: 32.0 ± 0.3mm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전압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: 12V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전류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: 0.06A ± 10%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속도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: 5500RPM ± 10%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공기흐름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: 6CFM ± 10%</a:t>
            </a:r>
            <a:endParaRPr kumimoji="1" lang="en-US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수명 </a:t>
            </a: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함초롬바탕" pitchFamily="18" charset="-127"/>
              </a:rPr>
              <a:t>: 35000</a:t>
            </a: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텍스트 상자 19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eaLnBrk="0"/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strike="noStrike" cap="none" dirty="0" smtClean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sketch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  rendering      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6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7808" y="620088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Board</a:t>
            </a:r>
            <a:r>
              <a:rPr lang="en-US" altLang="ko-KR" sz="1100" dirty="0" smtClean="0">
                <a:latin typeface="+mn-lt"/>
              </a:rPr>
              <a:t>   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Sensor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 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etc.  </a:t>
            </a:r>
            <a:endParaRPr lang="ko-KR" altLang="en-US" sz="1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164533544" descr="EMB00003b0498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04" y="1896463"/>
            <a:ext cx="503739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600056" y="2852935"/>
            <a:ext cx="47525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25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LCD 16x2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모듈</a:t>
            </a:r>
          </a:p>
          <a:p>
            <a:pPr fontAlgn="base" latinLnBrk="1">
              <a:lnSpc>
                <a:spcPct val="2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118mm X 37mm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문자해상도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20characters x 2 Lines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상자 19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eaLnBrk="0"/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strike="noStrike" cap="none" dirty="0" smtClean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sketch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  rendering      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181923"/>
              </p:ext>
            </p:extLst>
          </p:nvPr>
        </p:nvGraphicFramePr>
        <p:xfrm>
          <a:off x="1888046" y="1797224"/>
          <a:ext cx="8353234" cy="3648000"/>
        </p:xfrm>
        <a:graphic>
          <a:graphicData uri="http://schemas.openxmlformats.org/drawingml/2006/table">
            <a:tbl>
              <a:tblPr/>
              <a:tblGrid>
                <a:gridCol w="1503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b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 수집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소스코드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프로토타입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구현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통합 소스 테스트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보고서 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3407701" y="2210635"/>
            <a:ext cx="864300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07700" y="2688312"/>
            <a:ext cx="1301459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272000" y="3165989"/>
            <a:ext cx="4568375" cy="240000"/>
          </a:xfrm>
          <a:prstGeom prst="roundRect">
            <a:avLst>
              <a:gd name="adj" fmla="val 27173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339297" y="5111968"/>
            <a:ext cx="840000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331" y="525652"/>
            <a:ext cx="341151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TIMELINE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2019.04.29 –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32575" y="101809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8591550" y="4640503"/>
            <a:ext cx="116774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715250" y="4162593"/>
            <a:ext cx="1411658" cy="240000"/>
          </a:xfrm>
          <a:prstGeom prst="roundRect">
            <a:avLst>
              <a:gd name="adj" fmla="val 2717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947874" y="3664291"/>
            <a:ext cx="2892502" cy="240000"/>
          </a:xfrm>
          <a:prstGeom prst="roundRect">
            <a:avLst>
              <a:gd name="adj" fmla="val 2717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7808" y="662186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Board</a:t>
            </a:r>
            <a:r>
              <a:rPr lang="en-US" altLang="ko-KR" sz="1100" dirty="0" smtClean="0">
                <a:latin typeface="+mn-lt"/>
              </a:rPr>
              <a:t>   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Sensor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 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etc.  </a:t>
            </a:r>
            <a:endParaRPr lang="ko-KR" altLang="en-US" sz="1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164534344" descr="EMB00003b0498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035858"/>
            <a:ext cx="4149492" cy="41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693858" y="2395778"/>
            <a:ext cx="49685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200000"/>
              </a:lnSpc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모듈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19mm x 15mm x 17mm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동작전압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5V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꾸밈에 사용하는 조명 등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핀 구성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핀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(Red/ Green/ Blue/ GND)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붉은색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파란색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녹색을 조합하여 다양한 색을 만들어 낼 수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있습니다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상자 19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eaLnBrk="0"/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strike="noStrike" cap="none" dirty="0" smtClean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sketch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  rendering      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7808" y="647110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Board</a:t>
            </a:r>
            <a:r>
              <a:rPr lang="en-US" altLang="ko-KR" sz="1100" dirty="0" smtClean="0">
                <a:latin typeface="+mn-lt"/>
              </a:rPr>
              <a:t>   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Sensor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 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etc.  </a:t>
            </a:r>
            <a:endParaRPr lang="ko-KR" altLang="en-US" sz="1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164533544" descr="EMB00003b0498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916832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934562" y="2035584"/>
            <a:ext cx="441802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200000"/>
              </a:lnSpc>
            </a:pP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레이저 포인터</a:t>
            </a: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:15mm x 24mm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중량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2.2g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 전압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5V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소비전류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30mA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파장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650nm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레이저 컬러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Red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동작온도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-10~40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℃ </a:t>
            </a:r>
          </a:p>
        </p:txBody>
      </p:sp>
      <p:sp>
        <p:nvSpPr>
          <p:cNvPr id="14" name="텍스트 상자 19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eaLnBrk="0"/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strike="noStrike" cap="none" dirty="0" smtClean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sketch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  rendering      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8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9816" y="682923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Board</a:t>
            </a:r>
            <a:r>
              <a:rPr lang="en-US" altLang="ko-KR" sz="1100" dirty="0" smtClean="0">
                <a:latin typeface="+mn-lt"/>
              </a:rPr>
              <a:t>   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Sensor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 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etc.  </a:t>
            </a:r>
            <a:endParaRPr lang="ko-KR" altLang="en-US" sz="1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164533224" descr="EMB00003b0498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90" y="2204864"/>
            <a:ext cx="478668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744072" y="2332908"/>
            <a:ext cx="41764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20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서보모터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22.2mm x 11.8mm x 31mm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중량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9g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사용전압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4.8v~7.2v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사용전류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0.2~0.7A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1.8kg.cm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텍스트 상자 19"/>
          <p:cNvSpPr txBox="1">
            <a:spLocks/>
          </p:cNvSpPr>
          <p:nvPr/>
        </p:nvSpPr>
        <p:spPr>
          <a:xfrm>
            <a:off x="481965" y="358433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eaLnBrk="0"/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strike="noStrike" cap="none" dirty="0" smtClean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sketch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  rendering      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7808" y="620688"/>
            <a:ext cx="2088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Board</a:t>
            </a:r>
            <a:r>
              <a:rPr lang="en-US" altLang="ko-KR" sz="1100" dirty="0" smtClean="0">
                <a:latin typeface="+mn-lt"/>
              </a:rPr>
              <a:t>   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Sensor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   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  </a:t>
            </a:r>
            <a:r>
              <a:rPr lang="en-US" altLang="ko-KR" sz="1100" b="1" dirty="0" smtClean="0">
                <a:solidFill>
                  <a:schemeClr val="tx1"/>
                </a:solidFill>
                <a:latin typeface="+mn-lt"/>
              </a:rPr>
              <a:t>etc.  </a:t>
            </a:r>
            <a:endParaRPr lang="ko-KR" altLang="en-US" sz="1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164541896" descr="EMB00003b0499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29" y="1772816"/>
            <a:ext cx="439479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294419" y="2852936"/>
            <a:ext cx="3456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>
              <a:lnSpc>
                <a:spcPct val="200000"/>
              </a:lnSpc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능동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부저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33mm x 13mm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작동전압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3.3v ~ 5v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소리 주파수 제어</a:t>
            </a:r>
          </a:p>
        </p:txBody>
      </p:sp>
      <p:sp>
        <p:nvSpPr>
          <p:cNvPr id="16" name="텍스트 상자 19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 eaLnBrk="0"/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strike="noStrike" cap="none" dirty="0" smtClean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sketch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    rendering      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88640"/>
            <a:ext cx="5904656" cy="6446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88640"/>
            <a:ext cx="54197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도형 31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381000" y="2559685"/>
            <a:ext cx="3322320" cy="3143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ftisland/AppData/Roaming/PolarisOffice/ETemp/1708_12251560/fImage274395811986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r="1080"/>
          <a:stretch>
            <a:fillRect/>
          </a:stretch>
        </p:blipFill>
        <p:spPr>
          <a:xfrm>
            <a:off x="2698750" y="0"/>
            <a:ext cx="9493885" cy="6859270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750570" y="1080770"/>
            <a:ext cx="1285875" cy="4451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Small purifier</a:t>
            </a:r>
            <a:endParaRPr lang="ko-KR" altLang="en-US" sz="24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07315" y="250190"/>
            <a:ext cx="1405255" cy="13341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-1654810" y="3774440"/>
            <a:ext cx="3322320" cy="3143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35" y="0"/>
            <a:ext cx="9751695" cy="7322820"/>
          </a:xfrm>
          <a:prstGeom prst="rect">
            <a:avLst/>
          </a:prstGeom>
          <a:noFill/>
        </p:spPr>
      </p:pic>
      <p:sp>
        <p:nvSpPr>
          <p:cNvPr id="3" name="도형 2"/>
          <p:cNvSpPr>
            <a:spLocks/>
          </p:cNvSpPr>
          <p:nvPr/>
        </p:nvSpPr>
        <p:spPr>
          <a:xfrm>
            <a:off x="750570" y="1080770"/>
            <a:ext cx="1285875" cy="4451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Small purifier</a:t>
            </a:r>
            <a:endParaRPr lang="ko-KR" altLang="en-US" sz="24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07315" y="250190"/>
            <a:ext cx="1405255" cy="13341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형 7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963930" y="4333875"/>
            <a:ext cx="1524635" cy="153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201930" y="167005"/>
            <a:ext cx="1524635" cy="153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05" y="635"/>
            <a:ext cx="9965690" cy="7465695"/>
          </a:xfrm>
          <a:prstGeom prst="rect">
            <a:avLst/>
          </a:prstGeom>
          <a:noFill/>
        </p:spPr>
      </p:pic>
      <p:sp>
        <p:nvSpPr>
          <p:cNvPr id="3" name="도형 2"/>
          <p:cNvSpPr>
            <a:spLocks/>
          </p:cNvSpPr>
          <p:nvPr/>
        </p:nvSpPr>
        <p:spPr>
          <a:xfrm>
            <a:off x="678815" y="1128395"/>
            <a:ext cx="1583690" cy="4451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High Capacity</a:t>
            </a:r>
            <a:endParaRPr lang="ko-KR" altLang="en-US" sz="24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purifier</a:t>
            </a:r>
            <a:endParaRPr lang="ko-KR" altLang="en-US" sz="24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-941070" y="6381750"/>
            <a:ext cx="1524635" cy="153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-635" y="5321935"/>
            <a:ext cx="1524635" cy="1536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05" y="-122555"/>
            <a:ext cx="10069830" cy="7212330"/>
          </a:xfrm>
          <a:prstGeom prst="rect">
            <a:avLst/>
          </a:prstGeom>
          <a:noFill/>
        </p:spPr>
      </p:pic>
      <p:sp>
        <p:nvSpPr>
          <p:cNvPr id="3" name="도형 2"/>
          <p:cNvSpPr>
            <a:spLocks/>
          </p:cNvSpPr>
          <p:nvPr/>
        </p:nvSpPr>
        <p:spPr>
          <a:xfrm>
            <a:off x="74930" y="71755"/>
            <a:ext cx="1525270" cy="1537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678815" y="1128395"/>
            <a:ext cx="1583690" cy="4451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High Capacity</a:t>
            </a:r>
            <a:endParaRPr lang="ko-KR" altLang="en-US" sz="24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purifier</a:t>
            </a:r>
            <a:endParaRPr lang="ko-KR" altLang="en-US" sz="24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705" y="1195751"/>
            <a:ext cx="2695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소감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400" y="649920"/>
            <a:ext cx="856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소감                 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역할분담</a:t>
            </a:r>
            <a:endParaRPr lang="en-US" altLang="ko-KR" sz="1050" dirty="0" smtClean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1779" y="3110944"/>
            <a:ext cx="2695323" cy="135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차성훈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8859" y="2910273"/>
            <a:ext cx="26953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이재근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랜더링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661" y="1842827"/>
            <a:ext cx="961720" cy="9617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81" y="1948553"/>
            <a:ext cx="961720" cy="9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0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5"/>
          <p:cNvSpPr>
            <a:spLocks/>
          </p:cNvSpPr>
          <p:nvPr/>
        </p:nvSpPr>
        <p:spPr>
          <a:xfrm>
            <a:off x="7850505" y="3702050"/>
            <a:ext cx="190500" cy="34290"/>
          </a:xfrm>
          <a:prstGeom prst="roundRect">
            <a:avLst>
              <a:gd name="adj" fmla="val 5256"/>
            </a:avLst>
          </a:prstGeom>
          <a:ln w="0">
            <a:noFill/>
            <a:prstDash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" name="그림 7" descr="C:/Users/ftisland/AppData/Roaming/PolarisOffice/ETemp/1708_12251560/fImage48019722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5"/>
          <a:stretch>
            <a:fillRect/>
          </a:stretch>
        </p:blipFill>
        <p:spPr>
          <a:xfrm>
            <a:off x="1741805" y="2112010"/>
            <a:ext cx="3305175" cy="263271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9" name="도형 8"/>
          <p:cNvSpPr>
            <a:spLocks/>
          </p:cNvSpPr>
          <p:nvPr/>
        </p:nvSpPr>
        <p:spPr>
          <a:xfrm>
            <a:off x="5831205" y="3194050"/>
            <a:ext cx="4242435" cy="24003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55" b="1" strike="noStrike" cap="none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매년 화재 평균 건 수, 평균 사망자 수</a:t>
            </a:r>
            <a:endParaRPr lang="ko-KR" altLang="en-US" sz="1555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518785" y="2563495"/>
            <a:ext cx="4575175" cy="43370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spc="-5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43000</a:t>
            </a:r>
            <a:r>
              <a:rPr lang="en-US" altLang="ko-KR" sz="2800" b="1" strike="noStrike" cap="none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건 / </a:t>
            </a:r>
            <a:r>
              <a:rPr lang="en-US" altLang="ko-KR" sz="2800" b="1" strike="noStrike" cap="none" spc="-50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300</a:t>
            </a:r>
            <a:r>
              <a:rPr lang="en-US" altLang="ko-KR" sz="2800" b="1" strike="noStrike" cap="none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명</a:t>
            </a:r>
            <a:endParaRPr lang="ko-KR" altLang="en-US" sz="2800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6185535" y="3929380"/>
            <a:ext cx="3537585" cy="650240"/>
          </a:xfrm>
          <a:prstGeom prst="rect">
            <a:avLst/>
          </a:prstGeom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119316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가정, 공장 산 등 다양한 곳에서</a:t>
            </a:r>
            <a:endParaRPr lang="ko-KR" altLang="en-US" sz="1200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ctr" defTabSz="119316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기름, 전기, 담배꽁초 등으로 인한 화재로 인해 </a:t>
            </a:r>
            <a:endParaRPr lang="ko-KR" altLang="en-US" sz="1200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ctr" defTabSz="119316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재산피해뿐만 아니라 수많은 인명피해가 발생하고 있다.</a:t>
            </a:r>
            <a:endParaRPr lang="ko-KR" altLang="en-US" sz="1200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텍스트 상자 7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            rendering        Tools         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705" y="1195751"/>
            <a:ext cx="2695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소감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400" y="649920"/>
            <a:ext cx="85621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소감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 분담</a:t>
            </a:r>
            <a:endParaRPr lang="en-US" altLang="ko-KR" sz="1050" dirty="0" smtClean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1779" y="2910273"/>
            <a:ext cx="269532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차성훈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임베디드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프로그래밍을 통하여 보드를 이용하고 보드를 통하여 하드웨어적인 동작을 확인하고 경험하였고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경험이 새로운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경험이였고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임베디드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분야에 관심이 생기게 되는 계기가 되었다고 생각합니다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9278" y="2791342"/>
            <a:ext cx="2695323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이재근</a:t>
            </a:r>
            <a:endParaRPr lang="en-US" altLang="ko-KR" sz="14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진행하면서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배우지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않았던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내용들까지 활용하면서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진행해야 했기 때문에 해결에 많은 시간이 필요했지만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시간을 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투자한만큼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협업하고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팀원과 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함께 배운 내용들에 대해 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 </a:t>
            </a:r>
            <a:r>
              <a:rPr lang="ko-KR" altLang="en-US" sz="14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심화적으로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학습할 수 있었고 한단계 성장하는데 큰 도움이 되었던 것 같다</a:t>
            </a: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723896"/>
            <a:ext cx="961720" cy="9617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81" y="1747882"/>
            <a:ext cx="961720" cy="9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1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>
            <a:off x="-682625" y="-246380"/>
            <a:ext cx="13921105" cy="7784465"/>
          </a:xfrm>
          <a:prstGeom prst="roundRect">
            <a:avLst/>
          </a:prstGeom>
          <a:solidFill>
            <a:schemeClr val="tx1">
              <a:alpha val="8507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"/>
          </p:nvPr>
        </p:nvSpPr>
        <p:spPr>
          <a:xfrm>
            <a:off x="11012805" y="6414135"/>
            <a:ext cx="562610" cy="3670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65" b="0" strike="noStrike" cap="none" dirty="0" smtClean="0">
                <a:solidFill>
                  <a:srgbClr val="ABABAB"/>
                </a:solidFill>
                <a:latin typeface="나눔고딕" charset="0"/>
                <a:ea typeface="나눔고딕" charset="0"/>
              </a:rPr>
              <a:t>41</a:t>
            </a:fld>
            <a:endParaRPr lang="ko-KR" altLang="en-US" sz="865" b="0" strike="noStrike" cap="none" dirty="0" smtClean="0">
              <a:solidFill>
                <a:srgbClr val="ABABA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6268720" y="3571240"/>
            <a:ext cx="2039620" cy="263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/>
                </a:solidFill>
                <a:latin typeface="Yoon 윤고딕 540_TT" charset="0"/>
                <a:ea typeface="Yoon 윤고딕 540_TT" charset="0"/>
              </a:rPr>
              <a:t>1 5 4 8 1 0 7 5 이 재 근</a:t>
            </a:r>
            <a:endParaRPr lang="ko-KR" altLang="en-US" sz="1100" b="0" strike="noStrike" cap="none" dirty="0" smtClean="0">
              <a:solidFill>
                <a:schemeClr val="bg1"/>
              </a:solidFill>
              <a:latin typeface="Yoon 윤고딕 540_TT" charset="0"/>
              <a:ea typeface="Yoon 윤고딕 540_TT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>
            <a:off x="5492750" y="2371725"/>
            <a:ext cx="1270" cy="152717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>
            <a:spLocks/>
          </p:cNvSpPr>
          <p:nvPr/>
        </p:nvSpPr>
        <p:spPr>
          <a:xfrm>
            <a:off x="6269990" y="2457450"/>
            <a:ext cx="3597275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spc="30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감사합니다.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개체 틀 5"/>
          <p:cNvSpPr txBox="1">
            <a:spLocks noGrp="1"/>
          </p:cNvSpPr>
          <p:nvPr>
            <p:ph type="ctrTitle" idx="4294967295"/>
          </p:nvPr>
        </p:nvSpPr>
        <p:spPr>
          <a:xfrm>
            <a:off x="2577465" y="2717165"/>
            <a:ext cx="2427605" cy="704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Embedded Programming</a:t>
            </a:r>
            <a:endParaRPr lang="ko-KR" altLang="en-US" sz="2400" b="1" strike="noStrike" cap="none" dirty="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3" name="부제목 6"/>
          <p:cNvSpPr txBox="1">
            <a:spLocks/>
          </p:cNvSpPr>
          <p:nvPr/>
        </p:nvSpPr>
        <p:spPr>
          <a:xfrm>
            <a:off x="1439065" y="3518852"/>
            <a:ext cx="3352165" cy="415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342900" indent="-342900" algn="l" defTabSz="914400" latinLnBrk="1">
              <a:spcBef>
                <a:spcPct val="20000"/>
              </a:spcBef>
              <a:buFont typeface="±¼¸²"/>
              <a:buChar char="•"/>
              <a:defRPr lang="ko-KR" sz="2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●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»"/>
              <a:defRPr lang="ko-KR" sz="1800" smtClean="0"/>
            </a:lvl5pPr>
          </a:lstStyle>
          <a:p>
            <a:pPr marL="0" indent="0" algn="r" eaLnBrk="0">
              <a:spcBef>
                <a:spcPts val="300"/>
              </a:spcBef>
              <a:buFontTx/>
              <a:buNone/>
            </a:pPr>
            <a:r>
              <a:rPr lang="en-US" altLang="ko-KR" sz="1400" spc="-5" smtClean="0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toxic fumes in case of fire</a:t>
            </a:r>
            <a:endParaRPr lang="en-US" altLang="en-US" sz="1400" smtClean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eaLnBrk="0">
              <a:spcBef>
                <a:spcPts val="300"/>
              </a:spcBef>
              <a:buFontTx/>
              <a:buNone/>
            </a:pPr>
            <a:endParaRPr lang="en-US" altLang="en-US" sz="1050" dirty="0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2299335" y="4984115"/>
            <a:ext cx="7606665" cy="8616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최근 6년간 많은 장소의 화재 사고 중 주택 화재 사망자 비율이 전체 화재 사망자의 약 50% </a:t>
            </a:r>
            <a:endParaRPr lang="ko-KR" altLang="en-US" sz="1400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사람의 부주의가 화재의 가장 큰 원인</a:t>
            </a:r>
            <a:endParaRPr lang="ko-KR" altLang="en-US" sz="1400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4" name="그림 3" descr="C:/Users/ftisland/AppData/Roaming/PolarisOffice/ETemp/1708_12251560/fImage74358727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4575" y="1950084"/>
            <a:ext cx="3463290" cy="245237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5" name="그림 4" descr="C:/Users/ftisland/AppData/Roaming/PolarisOffice/ETemp/1708_12251560/fImage74517728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5730" y="1949450"/>
            <a:ext cx="3430905" cy="244602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7" name="텍스트 상자 7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             rendering        Tools         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7"/>
          <p:cNvSpPr txBox="1">
            <a:spLocks/>
          </p:cNvSpPr>
          <p:nvPr/>
        </p:nvSpPr>
        <p:spPr>
          <a:xfrm>
            <a:off x="434340" y="357505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 smtClean="0"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research        concept            rendering        Tools         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8375" y="2956388"/>
            <a:ext cx="6068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화재 발생장소의 대부분은 대다수가 있는 </a:t>
            </a:r>
            <a:r>
              <a:rPr lang="ko-KR" altLang="en-US" sz="14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거주지</a:t>
            </a:r>
            <a:r>
              <a:rPr lang="ko-KR" altLang="en-US" sz="1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이다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1824" y="522920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소방청통계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339" y="3645023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년간 평균적으로  연간 발생 화재 수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천건 중 약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25%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해당하는 장소는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공동주택과 단독주택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 descr="C:\Users\Cha\Desktop\주거구역 화재발생 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3" y="1822453"/>
            <a:ext cx="5286375" cy="340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5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6880860" y="3605530"/>
            <a:ext cx="45091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" charset="0"/>
                <a:ea typeface="나눔고딕" charset="0"/>
              </a:rPr>
              <a:t>최근 6년간 화재 사건의 사망자 중 </a:t>
            </a:r>
            <a:r>
              <a:rPr lang="en-US" altLang="ko-KR" sz="1200" b="1" strike="noStrike" cap="none" dirty="0" smtClean="0">
                <a:latin typeface="나눔고딕" charset="0"/>
                <a:ea typeface="나눔고딕" charset="0"/>
              </a:rPr>
              <a:t>유독가스에 의한 사망자</a:t>
            </a:r>
            <a:r>
              <a:rPr lang="en-US" altLang="ko-KR" sz="1200" b="0" strike="noStrike" cap="none" dirty="0" smtClean="0">
                <a:latin typeface="나눔고딕" charset="0"/>
                <a:ea typeface="나눔고딕" charset="0"/>
              </a:rPr>
              <a:t>가 </a:t>
            </a:r>
            <a:endParaRPr lang="ko-KR" altLang="en-US" sz="1200" b="0" strike="noStrike" cap="none" dirty="0" smtClean="0"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" charset="0"/>
                <a:ea typeface="나눔고딕" charset="0"/>
              </a:rPr>
              <a:t>전체 화재 사망자의 60%이상</a:t>
            </a:r>
            <a:endParaRPr lang="ko-KR" altLang="en-US" sz="1200" b="0" strike="noStrike" cap="none" dirty="0" smtClean="0">
              <a:latin typeface="나눔고딕" charset="0"/>
              <a:ea typeface="나눔고딕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97585" y="2402205"/>
            <a:ext cx="6200140" cy="3231515"/>
            <a:chOff x="997585" y="2402205"/>
            <a:chExt cx="6200140" cy="3231515"/>
          </a:xfrm>
        </p:grpSpPr>
        <p:pic>
          <p:nvPicPr>
            <p:cNvPr id="3" name="그림 2" descr="C:/Users/ftisland/AppData/Roaming/PolarisOffice/ETemp/1708_12251560/fImage112749476500.png"/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97585" y="2402205"/>
              <a:ext cx="5102860" cy="2987040"/>
            </a:xfrm>
            <a:prstGeom prst="snip2DiagRect">
              <a:avLst/>
            </a:prstGeom>
            <a:solidFill>
              <a:srgbClr val="EDEDED"/>
            </a:solidFill>
            <a:ln w="88900" cap="sq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25400" h="12700"/>
              <a:bevelB w="0" h="0"/>
            </a:sp3d>
          </p:spPr>
        </p:pic>
        <p:sp>
          <p:nvSpPr>
            <p:cNvPr id="4" name="도형 3"/>
            <p:cNvSpPr>
              <a:spLocks/>
            </p:cNvSpPr>
            <p:nvPr/>
          </p:nvSpPr>
          <p:spPr>
            <a:xfrm>
              <a:off x="2262505" y="2489200"/>
              <a:ext cx="2425700" cy="477520"/>
            </a:xfrm>
            <a:prstGeom prst="rect">
              <a:avLst/>
            </a:prstGeom>
            <a:solidFill>
              <a:srgbClr val="ECECEC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1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화재 사망자 중 </a:t>
              </a:r>
              <a:endParaRPr lang="ko-KR" altLang="en-US" sz="11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1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유독가스 흡입 사망자</a:t>
              </a:r>
              <a:endParaRPr lang="ko-KR" altLang="en-US" sz="11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텍스트 상자 5"/>
            <p:cNvSpPr txBox="1">
              <a:spLocks/>
            </p:cNvSpPr>
            <p:nvPr/>
          </p:nvSpPr>
          <p:spPr>
            <a:xfrm>
              <a:off x="5131435" y="5417820"/>
              <a:ext cx="2066290" cy="21590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" b="0" strike="noStrike" cap="none" dirty="0" smtClean="0">
                  <a:latin typeface="맑은 고딕" charset="0"/>
                  <a:ea typeface="맑은 고딕" charset="0"/>
                </a:rPr>
                <a:t>-출처 소방청통계</a:t>
              </a:r>
              <a:endParaRPr lang="ko-KR" altLang="en-US" sz="9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" name="텍스트 상자 6"/>
          <p:cNvSpPr txBox="1">
            <a:spLocks/>
          </p:cNvSpPr>
          <p:nvPr/>
        </p:nvSpPr>
        <p:spPr>
          <a:xfrm>
            <a:off x="6891020" y="2933700"/>
            <a:ext cx="4573905" cy="24828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나눔고딕 ExtraBold" charset="0"/>
                <a:ea typeface="나눔고딕 ExtraBold" charset="0"/>
              </a:rPr>
              <a:t>화재시 사망원인은 대부분 </a:t>
            </a:r>
            <a:r>
              <a:rPr lang="en-US" altLang="ko-KR" sz="1600" b="0" strike="noStrike" cap="none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유독가스</a:t>
            </a:r>
            <a:r>
              <a:rPr lang="en-US" altLang="ko-KR" sz="1600" b="0" strike="noStrike" cap="none" dirty="0" smtClean="0">
                <a:latin typeface="나눔고딕 ExtraBold" charset="0"/>
                <a:ea typeface="나눔고딕 ExtraBold" charset="0"/>
              </a:rPr>
              <a:t>에 의한 </a:t>
            </a:r>
            <a:r>
              <a:rPr lang="en-US" altLang="ko-KR" sz="1600" b="0" strike="noStrike" cap="none" dirty="0" smtClean="0">
                <a:solidFill>
                  <a:srgbClr val="FF0000"/>
                </a:solidFill>
                <a:latin typeface="나눔고딕 ExtraBold" charset="0"/>
                <a:ea typeface="나눔고딕 ExtraBold" charset="0"/>
              </a:rPr>
              <a:t>질식사</a:t>
            </a:r>
            <a:endParaRPr lang="ko-KR" altLang="en-US" sz="1600" b="0" strike="noStrike" cap="none" dirty="0" smtClean="0">
              <a:solidFill>
                <a:srgbClr val="FF000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0" name="텍스트 상자 5"/>
          <p:cNvSpPr txBox="1">
            <a:spLocks/>
          </p:cNvSpPr>
          <p:nvPr/>
        </p:nvSpPr>
        <p:spPr>
          <a:xfrm>
            <a:off x="434340" y="332656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research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concept              rendering 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4011930" y="1952625"/>
            <a:ext cx="4168140" cy="1971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나눔고딕 ExtraBold" charset="0"/>
                <a:ea typeface="나눔고딕 ExtraBold" charset="0"/>
              </a:rPr>
              <a:t>유독가스</a:t>
            </a:r>
            <a:endParaRPr lang="ko-KR" altLang="en-US" sz="14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spc="3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나눔고딕 ExtraBold" charset="0"/>
                <a:ea typeface="나눔고딕 ExtraBold" charset="0"/>
              </a:rPr>
              <a:t>(Toxic fumes)</a:t>
            </a:r>
            <a:endParaRPr lang="ko-KR" altLang="en-US" sz="12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5999480" y="2875280"/>
            <a:ext cx="189865" cy="33655"/>
          </a:xfrm>
          <a:prstGeom prst="roundRect">
            <a:avLst>
              <a:gd name="adj" fmla="val 5256"/>
            </a:avLst>
          </a:prstGeom>
          <a:ln w="0">
            <a:noFill/>
            <a:prstDash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2393315" y="3125470"/>
            <a:ext cx="7419340" cy="55626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 ExtraBold" charset="0"/>
                <a:ea typeface="나눔고딕 ExtraBold" charset="0"/>
              </a:rPr>
              <a:t>유해가스 중 미소량이라도 인체에 대하여 독성이 있는 가스</a:t>
            </a: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 ExtraBold" charset="0"/>
                <a:ea typeface="나눔고딕 ExtraBold" charset="0"/>
              </a:rPr>
              <a:t>일산화탄소, 아황산가스 등이 있다.</a:t>
            </a: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8" name="도형 7"/>
          <p:cNvCxnSpPr/>
          <p:nvPr/>
        </p:nvCxnSpPr>
        <p:spPr>
          <a:xfrm>
            <a:off x="6064250" y="4139565"/>
            <a:ext cx="1905" cy="1527810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>
            <a:off x="6191250" y="4352290"/>
            <a:ext cx="4241165" cy="73977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" charset="0"/>
                <a:ea typeface="나눔고딕" charset="0"/>
              </a:rPr>
              <a:t>플라스틱, 스티로폼, 비닐 등 인테리어 장식의 거의 모든 것들이 </a:t>
            </a:r>
            <a:endParaRPr lang="ko-KR" altLang="en-US" sz="1200" b="0" strike="noStrike" cap="none" dirty="0" smtClean="0">
              <a:latin typeface="나눔고딕" charset="0"/>
              <a:ea typeface="나눔고딕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" charset="0"/>
                <a:ea typeface="나눔고딕" charset="0"/>
              </a:rPr>
              <a:t>유해가스를 발생시킨다. </a:t>
            </a:r>
            <a:endParaRPr lang="ko-KR" altLang="en-US" sz="120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1988185" y="4352290"/>
            <a:ext cx="3907790" cy="73977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" charset="0"/>
                <a:ea typeface="나눔고딕" charset="0"/>
              </a:rPr>
              <a:t>혈액 내 산소의 전달을 막고, 흡입할 경우 몇 분 안에 사망에 이르게 되는 인체에 치명적인 맹 독성 물질들.</a:t>
            </a:r>
            <a:endParaRPr lang="ko-KR" altLang="en-US" sz="1200" b="0" strike="noStrike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2" name="텍스트 상자 5"/>
          <p:cNvSpPr txBox="1">
            <a:spLocks/>
          </p:cNvSpPr>
          <p:nvPr/>
        </p:nvSpPr>
        <p:spPr>
          <a:xfrm>
            <a:off x="434340" y="332656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research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concept            rendering 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4011930" y="714375"/>
            <a:ext cx="4168775" cy="954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나눔고딕 ExtraBold" charset="0"/>
                <a:ea typeface="나눔고딕 ExtraBold" charset="0"/>
              </a:rPr>
              <a:t>화재시 유독가스 피해에 대한 대책</a:t>
            </a:r>
            <a:endParaRPr lang="ko-KR" altLang="en-US" sz="1400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551384" y="2164080"/>
            <a:ext cx="2299335" cy="32321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초기 진압 강조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295690" y="2165985"/>
            <a:ext cx="2299335" cy="311785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제연 경계벽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6037327" y="2204085"/>
            <a:ext cx="2299335" cy="27559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spc="3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방독면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6023992" y="4988560"/>
            <a:ext cx="2334260" cy="123190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 ExtraBold" charset="0"/>
                <a:ea typeface="나눔고딕 ExtraBold" charset="0"/>
              </a:rPr>
              <a:t>사용방법이 어렵고 복잡함.</a:t>
            </a: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strike="noStrike" cap="none" dirty="0" smtClean="0">
                <a:latin typeface="나눔고딕 ExtraBold" charset="0"/>
                <a:ea typeface="나눔고딕 ExtraBold" charset="0"/>
              </a:rPr>
              <a:t>주기적으로 관리가 되어지지 않아 </a:t>
            </a:r>
            <a:endParaRPr lang="ko-KR" altLang="en-US" sz="105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strike="noStrike" cap="none" dirty="0" smtClean="0">
                <a:latin typeface="나눔고딕 ExtraBold" charset="0"/>
                <a:ea typeface="나눔고딕 ExtraBold" charset="0"/>
              </a:rPr>
              <a:t>비상시에 무용지물이 된 사례가 많음</a:t>
            </a:r>
            <a:endParaRPr lang="ko-KR" altLang="en-US" sz="1050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3215680" y="4988560"/>
            <a:ext cx="2465705" cy="110871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 ExtraBold" charset="0"/>
                <a:ea typeface="나눔고딕 ExtraBold" charset="0"/>
              </a:rPr>
              <a:t>유독가스는 공기보다 가볍기 때문에 위로 떠오르므로 통로 천장에</a:t>
            </a: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 ExtraBold" charset="0"/>
                <a:ea typeface="나눔고딕 ExtraBold" charset="0"/>
              </a:rPr>
              <a:t>설치하여 유독가스 확산 억제.</a:t>
            </a: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623392" y="4979035"/>
            <a:ext cx="2095500" cy="135191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나눔고딕 ExtraBold" charset="0"/>
                <a:ea typeface="나눔고딕 ExtraBold" charset="0"/>
              </a:rPr>
              <a:t>소화기 사용, 스프링클러 설치</a:t>
            </a:r>
            <a:endParaRPr lang="ko-KR" altLang="en-US" sz="12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strike="noStrike" cap="none" dirty="0" smtClean="0">
                <a:latin typeface="나눔고딕 ExtraBold" charset="0"/>
                <a:ea typeface="나눔고딕 ExtraBold" charset="0"/>
              </a:rPr>
              <a:t>소화기 설치율이 낮고 </a:t>
            </a:r>
            <a:endParaRPr lang="ko-KR" altLang="en-US" sz="105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strike="noStrike" cap="none" dirty="0" smtClean="0">
                <a:latin typeface="나눔고딕 ExtraBold" charset="0"/>
                <a:ea typeface="나눔고딕 ExtraBold" charset="0"/>
              </a:rPr>
              <a:t>사용방법 미숙지자 많음. </a:t>
            </a:r>
            <a:endParaRPr lang="ko-KR" altLang="en-US" sz="1050" b="0" strike="noStrike" cap="none" dirty="0" smtClean="0">
              <a:latin typeface="나눔고딕 ExtraBold" charset="0"/>
              <a:ea typeface="나눔고딕 ExtraBold" charset="0"/>
            </a:endParaRPr>
          </a:p>
          <a:p>
            <a:pPr marL="0" indent="0" algn="ctr" defTabSz="508000" eaLnBrk="0" fontAlgn="auto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strike="noStrike" cap="none" dirty="0" smtClean="0">
                <a:latin typeface="나눔고딕 ExtraBold" charset="0"/>
                <a:ea typeface="나눔고딕 ExtraBold" charset="0"/>
              </a:rPr>
              <a:t>스프링클러의 설치 기준의 제한. </a:t>
            </a:r>
            <a:endParaRPr lang="ko-KR" altLang="en-US" sz="1050" b="0" strike="noStrike" cap="none" dirty="0" smtClean="0">
              <a:latin typeface="나눔고딕 ExtraBold" charset="0"/>
              <a:ea typeface="나눔고딕 ExtraBold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3557945" y="2191385"/>
            <a:ext cx="247650" cy="242570"/>
          </a:xfrm>
          <a:prstGeom prst="teardrop">
            <a:avLst/>
          </a:prstGeom>
          <a:solidFill>
            <a:srgbClr val="A6A6A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2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3" name="그림 12" descr="C:/Users/ftisland/AppData/Roaming/PolarisOffice/ETemp/1708_12251560/fImage1417910199169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033" y="2885440"/>
            <a:ext cx="2507615" cy="1398270"/>
          </a:xfrm>
          <a:prstGeom prst="ellipse">
            <a:avLst/>
          </a:prstGeom>
          <a:noFill/>
          <a:effectLst>
            <a:softEdge rad="112522"/>
          </a:effectLst>
        </p:spPr>
      </p:pic>
      <p:pic>
        <p:nvPicPr>
          <p:cNvPr id="14" name="그림 13" descr="C:/Users/ftisland/AppData/Roaming/PolarisOffice/ETemp/1708_12251560/fImage478061022572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7" b="8692"/>
          <a:stretch>
            <a:fillRect/>
          </a:stretch>
        </p:blipFill>
        <p:spPr>
          <a:xfrm>
            <a:off x="3400465" y="3004820"/>
            <a:ext cx="2073910" cy="1283335"/>
          </a:xfrm>
          <a:prstGeom prst="ellipse">
            <a:avLst/>
          </a:prstGeom>
          <a:noFill/>
          <a:effectLst>
            <a:softEdge rad="112522"/>
          </a:effectLst>
        </p:spPr>
      </p:pic>
      <p:pic>
        <p:nvPicPr>
          <p:cNvPr id="15" name="그림 14" descr="C:/Users/ftisland/AppData/Roaming/PolarisOffice/ETemp/1708_12251560/fImage399591025147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0367" y="2834005"/>
            <a:ext cx="1896110" cy="1682750"/>
          </a:xfrm>
          <a:prstGeom prst="ellipse">
            <a:avLst/>
          </a:prstGeom>
          <a:noFill/>
          <a:effectLst>
            <a:softEdge rad="112522"/>
          </a:effectLst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778079" y="2188845"/>
            <a:ext cx="247650" cy="242570"/>
          </a:xfrm>
          <a:prstGeom prst="teardrop">
            <a:avLst/>
          </a:prstGeom>
          <a:solidFill>
            <a:srgbClr val="A6A6A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1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6346572" y="2205355"/>
            <a:ext cx="247650" cy="242570"/>
          </a:xfrm>
          <a:prstGeom prst="teardrop">
            <a:avLst/>
          </a:prstGeom>
          <a:solidFill>
            <a:srgbClr val="A6A6A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3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026" name="Picture 2" descr="C:\Users\Cha\Desktop\자동방화셔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2832100"/>
            <a:ext cx="1714472" cy="1684655"/>
          </a:xfrm>
          <a:prstGeom prst="rect">
            <a:avLst/>
          </a:prstGeom>
          <a:noFill/>
          <a:effectLst>
            <a:softEdge rad="304800"/>
          </a:effectLst>
        </p:spPr>
      </p:pic>
      <p:sp>
        <p:nvSpPr>
          <p:cNvPr id="19" name="도형 16"/>
          <p:cNvSpPr>
            <a:spLocks/>
          </p:cNvSpPr>
          <p:nvPr/>
        </p:nvSpPr>
        <p:spPr>
          <a:xfrm>
            <a:off x="9140527" y="2205355"/>
            <a:ext cx="247650" cy="242570"/>
          </a:xfrm>
          <a:prstGeom prst="teardrop">
            <a:avLst/>
          </a:prstGeom>
          <a:solidFill>
            <a:srgbClr val="A6A6A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dirty="0">
                <a:latin typeface="맑은 고딕" charset="0"/>
                <a:ea typeface="맑은 고딕" charset="0"/>
              </a:rPr>
              <a:t>4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0" name="도형 5"/>
          <p:cNvSpPr>
            <a:spLocks/>
          </p:cNvSpPr>
          <p:nvPr/>
        </p:nvSpPr>
        <p:spPr>
          <a:xfrm>
            <a:off x="8971920" y="2204864"/>
            <a:ext cx="2299335" cy="275590"/>
          </a:xfrm>
          <a:prstGeom prst="ellipse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spc="300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자동방화셔</a:t>
            </a:r>
            <a:r>
              <a:rPr lang="ko-KR" altLang="en-US" sz="1200" spc="300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터</a:t>
            </a:r>
            <a:endParaRPr lang="ko-KR" altLang="en-US" sz="1200" b="0" strike="noStrike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22" name="텍스트 상자 6"/>
          <p:cNvSpPr txBox="1">
            <a:spLocks/>
          </p:cNvSpPr>
          <p:nvPr/>
        </p:nvSpPr>
        <p:spPr>
          <a:xfrm>
            <a:off x="8990787" y="4979035"/>
            <a:ext cx="2334260" cy="123190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algn="ctr" defTabSz="508000" eaLnBrk="0">
              <a:lnSpc>
                <a:spcPct val="200000"/>
              </a:lnSpc>
            </a:pP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벽 및 숙박시설의 객실과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객실사이의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벽은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간막이벽으로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벽돌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콘트리트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록</a:t>
            </a:r>
            <a:r>
              <a:rPr lang="ko-KR" altLang="en-US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등으로 만들어져 화재 시 급속한 연소확대를 막아준다</a:t>
            </a:r>
            <a:r>
              <a: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100" b="0" strike="noStrike" cap="none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텍스트 상자 5"/>
          <p:cNvSpPr txBox="1">
            <a:spLocks/>
          </p:cNvSpPr>
          <p:nvPr/>
        </p:nvSpPr>
        <p:spPr>
          <a:xfrm>
            <a:off x="434340" y="332656"/>
            <a:ext cx="1122807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Theme</a:t>
            </a:r>
            <a:r>
              <a:rPr lang="en-US" altLang="ko-KR" sz="1100" b="0" strike="noStrike" cap="none" dirty="0" smtClean="0">
                <a:solidFill>
                  <a:schemeClr val="bg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       </a:t>
            </a:r>
            <a:r>
              <a:rPr lang="en-US" altLang="ko-KR" sz="11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research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       concept           rendering        </a:t>
            </a:r>
            <a:r>
              <a:rPr lang="en-US" altLang="ko-KR" sz="1100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Tools         </a:t>
            </a:r>
            <a:r>
              <a:rPr lang="en-US" altLang="ko-KR" sz="1100" b="0" strike="noStrike" cap="none" dirty="0" smtClean="0">
                <a:solidFill>
                  <a:schemeClr val="bg1">
                    <a:lumMod val="65000"/>
                    <a:lumOff val="0"/>
                  </a:schemeClr>
                </a:solidFill>
                <a:latin typeface="맑은 고딕" charset="0"/>
                <a:ea typeface="맑은 고딕" charset="0"/>
              </a:rPr>
              <a:t>context image</a:t>
            </a:r>
            <a:endParaRPr lang="ko-KR" altLang="en-US" sz="1100" b="0" strike="noStrike" cap="none" dirty="0" smtClean="0">
              <a:solidFill>
                <a:schemeClr val="bg1">
                  <a:lumMod val="6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Pages>38</Pages>
  <Words>1222</Words>
  <Characters>0</Characters>
  <Application>Microsoft Office PowerPoint</Application>
  <DocSecurity>0</DocSecurity>
  <PresentationFormat>와이드스크린</PresentationFormat>
  <Lines>0</Lines>
  <Paragraphs>304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41</vt:i4>
      </vt:variant>
    </vt:vector>
  </HeadingPairs>
  <TitlesOfParts>
    <vt:vector size="65" baseType="lpstr">
      <vt:lpstr>±¼¸²</vt:lpstr>
      <vt:lpstr>a고딕13</vt:lpstr>
      <vt:lpstr>Tium</vt:lpstr>
      <vt:lpstr>Yoon 윤고딕 540_TT</vt:lpstr>
      <vt:lpstr>굴림</vt:lpstr>
      <vt:lpstr>나눔고딕</vt:lpstr>
      <vt:lpstr>나눔고딕 ExtraBold</vt:lpstr>
      <vt:lpstr>함초롬바탕</vt:lpstr>
      <vt:lpstr>Arial</vt:lpstr>
      <vt:lpstr>Calibri</vt:lpstr>
      <vt:lpstr>Calibri Light</vt:lpstr>
      <vt:lpstr>나눔바른고딕</vt:lpstr>
      <vt:lpstr>나눔스퀘어</vt:lpstr>
      <vt:lpstr>나눔스퀘어 Bold</vt:lpstr>
      <vt:lpstr>맑은 고딕</vt:lpstr>
      <vt:lpstr>오피스 테마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Embedded Programming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Embedded Programming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Design</dc:title>
  <dc:creator>이 재근</dc:creator>
  <cp:lastModifiedBy>user</cp:lastModifiedBy>
  <cp:revision>31</cp:revision>
  <dcterms:modified xsi:type="dcterms:W3CDTF">2019-06-11T06:11:15Z</dcterms:modified>
</cp:coreProperties>
</file>